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0" r:id="rId2"/>
    <p:sldId id="256" r:id="rId3"/>
    <p:sldId id="369" r:id="rId4"/>
    <p:sldId id="367" r:id="rId5"/>
    <p:sldId id="368" r:id="rId6"/>
    <p:sldId id="371" r:id="rId7"/>
    <p:sldId id="372" r:id="rId8"/>
    <p:sldId id="379" r:id="rId9"/>
    <p:sldId id="373" r:id="rId10"/>
    <p:sldId id="380" r:id="rId11"/>
    <p:sldId id="374" r:id="rId12"/>
    <p:sldId id="375" r:id="rId13"/>
    <p:sldId id="381" r:id="rId14"/>
    <p:sldId id="377" r:id="rId15"/>
    <p:sldId id="376" r:id="rId16"/>
    <p:sldId id="382" r:id="rId17"/>
    <p:sldId id="3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7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03:23:33.4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15213 7647 4807,'7'3'3276,"-2"-1"-1204,-5-2-2444,0 0 1256,0 7-875,0-3 534,-1 6-344,1-5 2786,-5 11-2039,-8 11-831,0 0-688,-3-4 1,0 1 572,4 4-4,0-9 0,-1 1-33,6-1 1,1-1-17,-6 9-17,-3 4-611,10-15 678,0-3-33,3-3-1,0-4 1209,2-3-1494,0-1-501,5-9 761,1 1-83,13-16-71,-4 5-122,2-5 1,2-2 345,-4 6 0,-1 0 20,1-2 0,0 1-14,7-9-14,-14 21 772,-1 0-808,-4 5 27,-1 1 9,-2 4 3,-5 1 132,11 4 64,-10 3-73,11 3-61,-6 3-60,-1 3 89,-4 7 0,-2 0-49,1-1-43,-5 0 1,2-3-3,9-14-53,-7-3-90,11-2-608,-6-2-380,6-8 1013,-1 0 118,6-8 219,7-7-102,-3 3-1570,-1 1 1,1 1 1606,1-2-1320,3-3 1294,-8 9-49,-2 4-34,-2 2-45,-2 2 0,-2 2 2763,0 1-2670,-1 4 2566,4 12-2491,-2-3-6,3 11 28,-3-3-128,-1-4 30,0 10-181,-2-13-90,0 2-395,0-6-464,0-3-631,0 0-652,0-2 2321,0 0 0,1-3 0,-1 0 0</inkml:trace>
  <inkml:trace contextRef="#ctx0" brushRef="#br0" timeOffset="4552">16073 6186 8223,'-3'-2'1828,"0"0"-781,3 2-845,-11 30 142,7-16-154,-2 5 1,0 1 109,3-4 178,-4 4 1,-2 4-117,-4 7 0,-1 2-1404,0-2 1,0 1 1053,3-8 0,0 1 0,1-3 14,0 0 1,1-1-23,-1 0 1,1 2 38,-2 6 1,-2 3 0,2 0-44,0-4 0,1 0 0,0 2 9,-1 1 0,0 3 0,-1 0 1,2-3-586,0 0 0,0-3 0,1 1 599,0-1 1,1 0-1,-1-1-22,0 2 1,0-1-526,0-1 0,-1 2 512,1-2 1,-1 4 0,-1 2 0,1-1 0,1-4-333,1-1 1,1-3-1,-1 2 369,-3 9 0,-1 5 1,0-1-1,3-6-24,3-7 1,2-3 47,0 0 0,1 2 186,-1 2 1,0 3-1,-1 1-146,0 1 1,0 1 0,0 0-88,0 0 0,0-1 0,0 0 216,0-1 0,-1 0 1,1-4-219,1-2 0,0-1-37,0 1 1,0 0 557,0 0 0,1 0-522,-1 0 0,1 1-548,0-1 0,0 0 544,1 1 1,-1-1 7,1 0 0,-1 0-161,0 11 1,0 1 158,0-10 1,0 1 19,0 8 0,0 0-16,0-12 1,1 1 26,-1 4 1,0 3 0,-1 0-9,2 3 0,-1 0 1,0 1-25,0-1 0,0 0 0,0-1-14,0-1 1,1-1 0,0-3 35,0-3 0,1-2 5,-1 1 0,1 0-26,-1-1 0,1 1 2,-2 8 0,-1 3-513,1-4 1,-1 1 0,1 0 527,-1-6 0,1 0 0,0 0-6,-1 4 0,0 1 0,0-1 400,-1 6 0,1-3-412,1-7 0,1 0 26,-1 1 1,0 3 0,1-1-45,0 0 0,0 0 1,0-1-24,0 9 1,0-2 40,1-7 0,0-1 0,0-2-17,0-3 0,0-2 14,1-1 1,-1 1 176,0 15 0,0 2-277,-1 0 1,1 1 16,0 0 1,0-2 28,0-3 0,1-4-69,0 2 117,0-2-97,0 0 33,2-1 38,1-8 0,0 0-38,5 11 375,-3-11 0,1 0-308,3 7 0,1 0 6,-3-9 0,0 1-2,5 10-656,-2-4 0,0 0 658,2 5-45,-4-10 0,0-1 205,5 9-166,1 1-64,1 1 14,2 0 3,0 0 2049,1 0-2132,-6-10 0,2 3-75,-1-1 1,2 1 0,-1-1 32,1 3 0,1-1 52,-1 0 0,2 1 0,-3-3 3030,5 4-2950,-2-5 0,1 1-1729,4 3 1777,-7-9 1,0-1-3,9 6-2433,1-1 2433,2-2 0,1 0-405,2-1 402,0 0-212,-2-4 0,1 1 119,-4-3 1,-1 0 4,6 2 0,-1-1 32,-9-5 1,-1 0 31,1-2 0,-2-1 173,12 3 131,1-1 0,1-1-141,-7-2 0,0 0-87,5 1 0,-1-1 50,-5-1 1,-1 0 31,1-1 1,0 0-101,14 1-92,-1-2 1,3-1 1,-6-5 1,-1-1 52,0 2 1,0-1-114,-2-4 0,-4-2 178,2-4-14,-1-1 569,-3-1 1,1-2-556,-3 1 0,0-1-576,4-4 1,0 0 542,-5 2 1,-3 1-23,-4 3 0,0 1-75,0-2 1,1 0 75,-1-1 1,2-1 22,2-4 1,2-4-1,-2 0-7,-4 5 1,-2 0-1,3-1 99,1-2 0,3 0 0,0-1 0,-3 2-84,1-9 1,0 3 12,2 0 0,0 2-5,-9 8 1,0-1-14,2-6 0,2-4 0,-1-1-227,-2 5 0,0-1 0,1-1 0,-1 1 208,0 0 1,0 1-1,0-1 1,0 1 15,-1-1 1,0 0 0,0 1 0,-1 3 563,1-4 1,-2 3-491,1-1 1,0 1 31,-2 2 1,1 0 146,3-8 0,-1 0-156,-3 9 0,0 0-55,2-6 0,1 0 81,0-1 0,0 1-102,-3 5 0,1 1-140,4-9 0,-1 0 108,-3 9 0,1-2 2,2-7 1,2-5 0,1 0 15,-4 6 1,0-1 0,0-1 0,1 1-59,-1 0 1,0 1-1,0-1 1,0 1 54,-1 1 1,0 0 0,-1 1 0,-2 3 54,1-2 0,-2 2 55,-1 2 1,0-1 521,0 1 1,-1-3 0,0 1-653,0-1 0,-1 0 1,1 0-16,-1 1 0,0-1 0,1 1-18,-1-11 1,1 3 15,-3 13 1,1 2-14,-1-3 0,0 0-3,1 0 0,-1-1 18,1-12 0,-1 0 34,0 8 1,0-1-11,0-7 0,0-3-20,0 0 1,-1 1-2,0 8 0,0 0-21,-1-2 1,0-3-1,-1 0-28,0 2 1,0-1 0,-1-2 35,0 4 0,0-2 1,0 0-1,0 2-225,0-6 1,-1 3-1,0-1 236,1 2 0,-1-1 1,1 4 52,0 3 1,-1 1-756,-3-1 0,0-1 730,5 1 1,0-2 20,-4 4 1,-1-3 0,0-1-31,0-7 1,1-2 0,0 1-268,-1 5 1,0 2-1,0-1 262,-1-3 0,0-1 1,0 3 48,-2-6 1,1 3 555,3 8 1,-1-1-619,0 0 0,0-4 0,-1 0-36,1-1 1,0-1 0,0 1 334,1 5 1,-1 0 0,1 0-322,-1-6 1,0 0-1,1 3-12,0 3 0,1 2 13,-1 0 0,0-2-78,-2 1 1,0-3-1,-2-1 1,1 2 100,-1-1 1,0 3 0,-1-2 0,1 0 0,0-1 1,-1 0-1,0 3-2,-3-6 0,-1 4-14,0 1 0,0 1 1096,3 7 1,0 0-1095,-3-5 1,-2-2 0,1 1-27,-1 1 0,-1 0-480,-3-6 0,0 2 490,6 8 0,-2 2-4,-1-1 0,0 1 624,4 5 1,-2-1-595,-11-9 1,-1 0-695,10 10 1,0 1 672,-7-5 1,0 1 17,7 5 1,-1 1-905,0-1 1,-1 1 905,0 0 0,-1 0 3,0 0 0,0 1-388,-1 0 0,0 0 401,1 1 0,-1 0-157,-9-3 0,-2 0 144,5 3 0,-1 0 0,0 0 0,-7-2 0,0 0 12,9 4 0,-1-1 0,1 2 6,-5-1 1,2 2-18,7 2 1,-1-1 17,-1 1 1,-2 0-1,1 0-37,-12 2 0,1 0-13,6 1 0,0 0-4,-2 2 0,2 0-18,0 6-53,1 2 72,-1 2 473,4 1 0,-2 2-470,4-1 1,0 0 4,-5 3 1,0 0 24,8-4 0,1 1-51,0 1 0,-1-1 7,4-3 0,-1 2-60,-7 13 0,1 2 29,7-9 1,1 1 38,2 4 1,2 0 3,-3 9 1571,8-6-1849,2-8 2263,-1 6-5229,5-4 1264,0-6 1454,2 0 559,1-9 0,0-2 0,1-1 0</inkml:trace>
  <inkml:trace contextRef="#ctx0" brushRef="#br0" timeOffset="5384">17807 5517 9516,'-14'2'863,"-13"6"1,-10 4-1,1 0-523,7-3 1,0 0 0,-2 1-1161,1 0 1,-3 1 0,-1-1 0,3 0 435,-3 1 1,1-1 0,3-1 452,2-1 0,2-1 12,0 0 0,-1 0 240,1 0 0,-2 1 1,2-1-462,-3 2 0,3 0 68,-5 0 1,4 0 711,6 3-766,19-6 118,2 2-45,5 2-2313,13 9 2366,2-2-19,-5-6 1,2 1 1058,14 6-1077,-13-9 1,0 0-15,1 1 1,1-1-22,10 5 1,4 0 35,-5-3 1,2 0 0,2-1 36,3 0 1,2 0 0,-1-2-315,-6 0 0,0 0 0,-1-3 284,8-1 0,-5-3-89,-2-4-1554,-5-4 1579,-3-4 860,-10-3 1,-2-3-779,1-14 11,-8 12 0,-3-1-45,-1-12 9,-21 8 314,17-2-323,-20 0-721,9-2 847,-2 7 1,-1 1-64,4 4 0,0 1 984,-4-5 1,0 0-947,-6-4 171,3 3 16,-2 1-713,1 8 490,-8 25 16,9 3-121,8 3 0,2 3 69,3-5 1,-1 1 15,0 1 0,0 2 0,0 0 0,-2 2-54,-1 5 1,-2 4 0,1-2 60,3-5 1,0-1 0,0 1 183,-3 4 1,0 1 0,2-2-194,0-1 1,3-4 10,-2 5 336,5-12-155,2-3 57,4-10-4,3-2 327,5-4-433,6-4-67,6-7 1901,7-6-1971,-11 7 0,0-1-27,2-2 0,3-2 69,0 1 1,3-3 0,2-1 0,1 0-25,-2 2 1,0 0-1,1 0 1,0-1 0,-1 1-579,0 0 1,0 0 0,0-1 0,-1 1 0,0 0 545,7-3 1,0-1 0,-2 1 0,-4 3-150,1-2 0,-5 2-222,-2 1 0,-1-2 17,3-9 0,-4 1 0,0 4 0,-8 5 0,-1 1 0</inkml:trace>
  <inkml:trace contextRef="#ctx0" brushRef="#br0" timeOffset="5534">18190 5599 8248,'0'0'0</inkml:trace>
  <inkml:trace contextRef="#ctx0" brushRef="#br0" timeOffset="8853">13124 8426 5734,'0'0'0</inkml:trace>
  <inkml:trace contextRef="#ctx0" brushRef="#br0" timeOffset="8920">13124 8426 6061,'0'0'0</inkml:trace>
  <inkml:trace contextRef="#ctx0" brushRef="#br0" timeOffset="10453">13479 8357 9175,'4'7'2094,"0"-2"-842,-4-5 67,0 0-1123,-27-6 93,10 6 131,-15 2 0,-2 1-278,2 6-300,6-2 0,0 1 158,-8 5-160,12-3-123,-6 5 76,18-6-258,0 5 347,8-5-8,2 3 3,4-4 255,3 1-213,4 0-261,11 2-103,13 2 327,-7-2 65,4 0-28,-20-6 16,-3 0 21,-2-1 35,-3-1 118,-2 1 253,-3 1-200,-4 0-53,-2 0 115,-12 3-69,3-2-9,-16 5-118,13-4-135,-15 2-19,16-5-426,-5 1-372,10-3-2016,0 0 1372,5-1 1568,2-1 0,5 0 0,1 0 0</inkml:trace>
  <inkml:trace contextRef="#ctx0" brushRef="#br0" timeOffset="10769">13643 8357 7030,'6'9'3046,"0"-2"-2990,-6-7-56,-18 34-1406,10-17 1407,-3 4 1,0 1-3279,2 3 3130,3-6 74,-3 3 861,2-4-961,2-6-118,-1 1-129,3-6 260,1-3 160,0-1 0,2-1 0,-1-1 0</inkml:trace>
  <inkml:trace contextRef="#ctx0" brushRef="#br0" timeOffset="11052">13615 8385 3000,'2'3'2965,"-1"0"-1031,-1-3-2094,38-12 152,-21 9 173,6-4 0,0 1-258,-10 8 465,2 7-338,-6 0 1383,1 13-1125,-8-1-138,-3 1 64,-4-2 138,-3-7 36,-2-1-48,-3 0-72,-1-1-3231,-13 6 2959,5-4-1185,3-4 1,1 0 993,2 4-386,-9 0-288,14-1-1761,-8 3 406,7-5 2220,0 0 0,8-7 0,2-1 0</inkml:trace>
  <inkml:trace contextRef="#ctx0" brushRef="#br0" timeOffset="11937">13287 8726 6901,'8'1'3276,"-2"-1"-1965,-6 0 1274,0 0-2588,-7-3-5,-1 3-102,-8-3 105,0 5 5,-3 2 0,-1 3-107,-8 7-318,0 6 228,5-4-545,6 6 45,14-13-76,3 4 90,4-5 182,3 0-202,9 2 484,0-3 37,4 2 0,-4-4 65,-1 0 61,-3-1 50,-1 1 9,-1 1 490,-5 1-157,-4-1 31,-7 0-87,-4-2-34,-3-1-8,-1 1-193,-10 0-112,6 0-3210,-4 0 2534,9-1 24,2-1-230,3 0 949,2-2 0,4 1 0,0-1 0</inkml:trace>
  <inkml:trace contextRef="#ctx0" brushRef="#br0" timeOffset="12174">13397 8753 9712,'38'7'-1486,"-9"-2"993,-10-5-28,-13 0-683,11-1 1204,-14 1 0,9-1 0,-11 1 0</inkml:trace>
  <inkml:trace contextRef="#ctx0" brushRef="#br0" timeOffset="12365">13479 8781 6546,'-5'-2'2483,"2"0"-999,3 2-1484,-22 32 0,14-19-3,-5 6 1,1 1-52,4-4 46,3-4-37,-1 2-182,3-7-193,1-2-126,2-2-123,-1-2 0,1-1 0</inkml:trace>
  <inkml:trace contextRef="#ctx0" brushRef="#br0" timeOffset="12569">13602 8740 2190,'5'4'3248,"-1"0"-1006,-4-4-1786,0 0-453,-19 33 799,12-17-856,-5 8 1,1 1 414,5-7-579,1 4-93,2-8-53,1-3 1368,-1-1-1634,2-2-291,-1-1-358,2-3 1279,0-2 0,0 0 0,0-2 0</inkml:trace>
  <inkml:trace contextRef="#ctx0" brushRef="#br0" timeOffset="12840">13629 8712 7720,'3'2'2153,"0"-1"-2657,-3-1 499,37 15-32,-23-8 49,9 2 1,-2 0-13,-12-1 36,0 1 74,-2 3 610,-4 8-485,-4-3 137,-7 3 78,-4-8-66,-3-1-113,-4 0-100,-1 0-87,-2-1-70,0-1-70,0-1-345,1 0-333,3-2-333,1 0-2210,-2-1 2992,6-2 0,2-1 0,7-2 0</inkml:trace>
  <inkml:trace contextRef="#ctx0" brushRef="#br0" timeOffset="14124">13110 8699 6703,'-3'-4'2116,"1"1"-329,2 3-1468,3 3 932,-1-2-833,2 2-49,-3-2-2393,0-1-975,-1 3 1400,-1-2 1599,-1 4 0,0-3 0,-1 0 0</inkml:trace>
  <inkml:trace contextRef="#ctx0" brushRef="#br0" timeOffset="15037">12987 8822 7184,'3'4'3276,"0"0"-2293,-3-4-840,27 8-3420,-7-2 3135,-2 0 1,1 0 485,5 1 930,-6-3-705,11 3-342,-6-3-89,-3 0 1,2-1-2357,16 0 2218,-19-1 0,1-1 0,0 0 0,0-1-855,10-1 852,1-2 1049,0-2-1261,2-2-34,-11 1 1,0-1 63,1 0 1,-2-1 1016,1 1 0,-1 0-863,12-9 31,-13 6 1471,-3-1-1423,-1 1-15,-1 0 1285,-2 0-1192,-6-1 253,17-11-307,-17 7-1698,16-9 1690,-15 9 391,-1-1-455,-1-2-65,4-11 111,-3 8 0,0-1-37,4-14-109,-5 15 0,-1 2 189,-1 1-16,-1 3 89,-2 2 1816,0 1-1628,0 1-92,-2 0-70,-2 0-1,-1 0 373,-2 0-507,-1 0 29,-5-4-74,2 4-8,-3-4-6,3 5-33,-12-6 34,9 6 374,-10-5-375,5 5 1,2 2 49,-5 0-27,5 2-14,-2 2 14,-19-3-414,12 3 395,-3 1 1,0 0-44,8 1-16,-16-1 55,21 1-2,-6 1-65,-9 1 73,7 1 8,-7 1 54,0 3-62,6 0 0,-8 1 8,9 1 17,1 1 1,0 0-29,-7 4-20,7-3 1,0 1-14,0 2-3241,0 1 3133,2 1 74,0 2-3,1 0 20,1 3 18,3 0 0,-1 1-229,-4 7 268,1-1 0,0 1-1126,1 0 1122,7-9 0,1-1-45,-4 7 2627,3 0-2529,0 9-56,5-8 3,1 7-39,5-12 39,4 0 0,2 0 3,4-1-6,4-1 6,3-1 20,-1-7 1,1 0-199,12 4 201,-8-5 1,0-1-215,15 0 188,-16-5 0,1 0-31,1-1 0,0-1-84,2 0 1,0 0-102,-3-1 1,1 0-99,4-1 0,2-1-1325,4-2 1,1 0-1,-4 0 1,0 0 359,-2-2 1,0 1 1162,-3 0 0,-4 1 0,-6-1 0,8 1 0</inkml:trace>
  <inkml:trace contextRef="#ctx0" brushRef="#br0" timeOffset="19026">13602 10269 6747,'7'8'1341,"-2"-2"-537,-5-6 910,0 0-1216,0-4 12,0 1 685,0-7-696,-1-2 25,-1-7-524,-1 1-115,1-12 110,2 8-25,0 1 1,0-2 30,3-4 1,1 0 54,-2 5 0,1 0-1695,2-5 1,0 3 1567,2 1-457,1 2 522,0 1-248,8-6 91,4 3 90,0 0 8,1 6-5,-7 9 65,-1 1-124,0 1 123,-1 2-2,-1 2-37,-1 0 3034,4 2-2986,-1 2 783,-1 0-792,-2 2 6,-4 0 28,-2 1 244,-2 0-57,0 1 424,-5 10-521,-1-5-29,-3 8-69,0-9-20,0 0-64,1 0 55,1-2-72,2-1-90,1 1 73,1-2-28,1 0 54,1-2-91,3 2 90,0-1-9,4 1 38,0-1-169,9 6 67,-6-4 93,7 5 53,-9-1 50,-4-2 230,-3 8 973,-18 2-699,3-4-207,-11 1-187,9-10-34,0-2-126,1-1-123,2-1-241,2-2-2913,-1-1 3033,6-7 1,-1 5-1,6-5 1</inkml:trace>
  <inkml:trace contextRef="#ctx0" brushRef="#br0" timeOffset="19691">13684 9627 7002,'6'8'2761,"-1"-3"-2806,-5-5-19,0 0 383,11-22-154,-4 10 90,6-15-174,-7 16 11,-2 4-92,2-3-5,-1 2-214,3-3-47,1 4 194,-1 1 72,1 1 0,-4 5 5,0-1-2,1 1 179,-2 0 748,4 6-558,-3-1-117,2 6 8,-3 0-101,1 6-120,-2-3-42,2 8-263,-1-8-291,1-2-426,-1-4-350,0-6 1330,1-1 0,-2-1 0,0 0 0</inkml:trace>
  <inkml:trace contextRef="#ctx0" brushRef="#br0" timeOffset="21274">13711 10897 6728,'4'2'3276,"0"-1"0,-4-1-3187,-8 37-3366,2-17 2931,0 6 1,0 1 469,-1 0-384,0 2 322,-1-1 953,0 2-822,-1-5 1,1 1-194,-3 6-275,3-9 0,-1-1 264,2-4 1427,1-3-1855,0-3 1232,2-3-3408,1-1-40,2-4 2655,0-5 0,1-4 0</inkml:trace>
  <inkml:trace contextRef="#ctx0" brushRef="#br0" timeOffset="21573">13697 10870 5588,'7'2'2036,"-2"-1"-1258,-5-1-686,0 0 26,24-30-154,-17 18 36,11-6 0,2 1-16,-1 8-15,6 4 31,-8 1 53,3 3 250,-12 2-121,8 2 146,-8 2 925,-3 10-19,-9 14-934,-1-5-56,-8 8 181,-4-9-271,3-6-19,-5 3-82,6-8-55,-5 2-60,4-6-345,-3 2-136,7-5-20,0-2-473,-5-2-221,11-1-302,-8 0-471,12-2 1210,-6-3 1,4 2 0,-1-1 0</inkml:trace>
  <inkml:trace contextRef="#ctx0" brushRef="#br0" timeOffset="21923">13725 10775 10286,'5'-29'28,"0"0"0,-1 4 0,0 3-25,7 5 8,-3 4 62,0 1-36,-1 1 44,0 2 0,-1 1-17,-1 2 228,-5 2-222,10 1-17,-9 2-76,12 0 21,-8 1-7,3 0 1,-2 0-62,4 2 22,1 1-8,1 2-42,-2 2-266,-4-2-182,-1 2-176,-1 0-2243,0 5 2965,-3-2 0,1-2 0,-2-4 0</inkml:trace>
  <inkml:trace contextRef="#ctx0" brushRef="#br0" timeOffset="27843">16715 5831 9614,'2'7'1913,"0"-1"-1252,-2-6 1792,0 0-2123,-39 23-1314,15-7 1059,-5 2 1,-1 2-977,10-7 0,0 1 937,-2 1 1,-2 1-18,0 1 1,-3 2 0,2-1-20,-6 4 0,0 0-15,4-2 0,-1 0 0,1 0-20,-1 0 0,0 1-28,4-2 1,-1 1 0,1-1-1175,-3 1 0,2 1 1151,4-4 0,-1 0 0,3-1-146,2-2 0,1 0-1203,0 1 0,0 0 195,-2 2-1656,2 0 1830,16-15 1341,14-14 1,-7 8-1,7-9 1</inkml:trace>
  <inkml:trace contextRef="#ctx0" brushRef="#br0" timeOffset="28365">16374 5940 6929,'3'3'3276,"-1"-2"-1621,-2-1-333,-81 23-2961,60-16 1,-1 1 1435,-13 3 0,-5 2 0,5-1 243,8-1 1,3 1-6,-2 0 0,1 0-4,0 0 0,1 0-31,1 0 0,0 0-108,-9 5 0,2 0 607,-4 2-680,13-6 1,1-2-472,7-6 631,8-2-551,8-4 281,7-3-120,12-4-295,0-4 0,2-2 669,9-4 1,1-1 39,-10 5 0,1 1 0,-1 0-549,3-2 0,1 0 0,-3 1 637,1-2 0,0 1 72,1 0 1,1 0 40,-1 1 1,-1 0-64,-1 2 1,0-1 503,7-1 1,-2 1 3,-2-1 237,1 1-158,-29 12-227,-8 2-17,-13 6 1,-8 3-238,-3 3 0,-3 1 1,1 0-83,6-3 0,1 0 0,-1 1-181,-6 3 0,-1 1 0,6-2-130,8-1 1,4-1 1823,-7 6-1978,1 2-463,17-9 343,19-4 45,4-4-28,19-8-1209,-6-4 1,1-3 1538,-6 2 0,0 0 73,9-6 0,0 0 756,2-2 1,-4 0-438,-10 7 1,-2 0-135,4-3 0,-3 3 568,-9 5-602,-14 7-114,-7 5-32,-8 4-2025,-8 6 1989,1-1 0,0 1-59,4-3 1,0 1 101,-7 4 1,1 0-376,7-5 1,2 0-129,0 0 0,1 0-635,0 0 1,0 1 1125,-4 5 0,1-1 0,1 0 0,-4 5 0</inkml:trace>
  <inkml:trace contextRef="#ctx0" brushRef="#br0" timeOffset="30208">15855 6746 11252,'2'5'955,"0"0"-801,-2-5-162,-16 19 8,7-3 2,-6 0 1,1 2 23,7 9-26,-4-3 0,-2 2-49,5 5 0,-1 2-885,-3 1 1,0 0 933,3-9 0,1 1 0,-1-2-4,-5 6 0,1-1-2,3 3 1,1 0-26,-6 2 0,0 0 31,5 0 0,-1 2 139,-3-3 0,-2 2 0,0 1-908,4 0 1,0 1-1,0-1 780,1-8 0,-1-1 1,1 0-1,1 0 52,-1 7 1,3-1-1,0-2 8,-2 2 1,0-1-1004,2 1 1,-1 0 1008,-2-1 1,1 0-19,5-1 0,1 2-406,-3-3 1,-1 1-1,2-1 410,3 4 0,0 2-22,0-8 1,-2 2 0,0 1 0,1-4 114,-1 7 1,0 0 71,0 3 1,0 3 0,-1-4-51,1-3 0,0-1-87,1-5 1,0 2-1,-1-1 168,0-2 1,-1 0 0,1 1-82,0 0 0,-1 0 0,1 0-119,0-1 0,-1 1 0,1 0-3,-3 10 0,2-3-7,1-9 0,1-1-48,0 0 1,-1 1 0,1-1 1,0-1 22,0 1 1,0 0 156,0 10 1,-1 2-157,2 2 1,-1 0-26,1 0 1,0 1 2,1-3 0,0 0-1,1-11 0,0 0-3,0 0 0,1 0 0,-1 1 0,0-1 672,1 0 0,0 1-672,0-2 0,0 2 2,0 4 1,0 3 0,0-2 500,0-1 0,-1 1-503,1-1 0,0 3 0,0-4 1,-1-3 1,0-3-2,0 1 0,0 0 0,-1 0 0,0 0 876,1-1 0,-1 1-950,-1 8 0,-1 2-66,1 1 0,-1 1-492,1-1 0,0 0 558,0-2 0,1-2 15,1-8 0,0-2-507,0 1 0,0 0 514,0 0 1,0 0 444,1 0 1,-1 0-509,-1 9 0,1 1-330,-1 1 1,1 0 401,-1 0 0,1-1 514,-1-2 1,1-1-521,-1-9 0,1-1 18,0 1 1,-1 0 7,0 0 1,1-1 14,-2 20-99,1-6 1,0 2 26,2-14 0,-1 0-59,0 12 1,1-2-299,0-1 87,2-2 555,2-2-323,1-2-8,1-3-62,5 4 62,5-3 777,0-2-536,3-5 1661,8-6-1650,-2-2 81,10 1-1181,-11-5 0,1-1 1072,6 1 0,1-2-54,1 1 1,0 0-859,4-1 0,-2 0 877,-6 0 0,-1 0-737,2-1 0,1 1 727,1 0 0,0-1-4,0 1 0,4-1-257,-3 1 1,3-1 0,3 0 0,-3 1 222,-2-1 1,-1 0-1,0 0 1,1 0 31,-2 0 0,0 0 1,1 1-1,0-1 1,-1 0-65,1 0 0,0 0 0,0 0 0,-2 0 1,-2 1 15,3-1 0,-3 0 0,1 1-53,-1-1 0,1 0 0,0 1 0,-2-1 27,12 1 1,-2 0 24,-2 0 1,2 1 174,-4-1 1,1 1-1,-2 0-214,5 0 1,-1 1 13,-6-1 0,1 0 0,-3 0-39,1 0 0,-3 0-87,0 0 1,-2-1 76,-2 0 1,0 0 72,-3 0 0,0-1 95,8 0 0,-2-1-84,5-1 27,-10 1 0,-3-1 21,-5-2 1432,-3 0-1406,-1 0 769,-2 0-994,3-6 2775,-3-1-2627,3-4 4,-1-1 2322,1 1-2323,0-3 37,9-13-1684,-8 13 1,1-1 1580,1 0 1,-1 0 58,2-1 1,-2 0-423,8-10 430,0-1 55,0-2-463,-9 16 1,-1 0 423,0 0 0,1-1 13,1-5 0,1-2 1,-1 0 11,-1 1 1,-1 1-1,0-2-307,2-3 1,1-2-1,-1 1 281,-4 4 1,0 0-1,0 2-6,0-6 1,0 0-19,1-1 0,0-1 16,0-1 1,1-1 1,-1 0 1,1-2 23,-1 3 0,1-3 0,0 1 31,0-2 1,-1 0 0,0 0 329,0 0 1,0 1-1,0-1-304,-2 4 1,-1 0-1,0 0 1,-1 3-664,1-7 0,0 2 635,-2 4 0,0-2 0,0 3 25,-1-2 1,0 0-390,0 2 1,-1-2 0,0-1 344,0 0 0,0-2 1,0 1-38,0-1 0,0 1 0,0-1-229,0 2 1,-1 0 0,1 2 213,-1-4 0,1 2 56,0-1 0,0 0-35,0 0 0,1 0-20,0 1 0,0-2 9,0 5 1,1-3 0,-1 0-1,1 2 22,-1 3 1,-1 2 0,1-1-19,1-3 1,0-2 0,0 1 0,-1 1 40,0 0 0,-1 2 0,0 1-24,0-4 0,1 0 12,-1-8 1,0 1-5,-1 12 0,0 1 394,-1-10 0,0-1-431,1-1 1,-1 0 420,0 0 0,0 1-423,0 1 0,0 3-2,0 8 1,1 1-58,-4-1 0,1 0 58,5 0 0,1 0 1005,-5 0 0,0-1-1069,6-8 1,1-3 51,-3 0 1,-1 0-655,1 1 1,0-1 701,-1 4 0,0 1-35,0 9 0,-1 2-1422,1-19 1422,-1 3 905,0 2-890,-1 7 1,0-1-53,-1-6-160,0 8 1,0 1 134,-1-1 57,-1 0-119,1-2 91,0 0 2064,1 0-1989,0-11 14,0 2 2809,1 2-2865,0 8 28,0 11-28,0 2-50,0 1 10,0 1-58,0-12 98,0 7-42,0-9-2,0 9 885,0-1-841,0-2 0,0 0-33,0-1 27,-2-18 6,0 13-557,-1-13 557,-7 19 342,10 0-311,-9 0-31,10 0-78,-7 0-37,-5-16 20,5 12 86,-5-13-27,6 17-34,1 1 36,1-2 34,0 1 0,0 0 9,0-9 36,-4-9-20,2 7 1,0 10 1,0 2 15,-1 1-14,-2-3 42,-3-2-70,3 9 546,-6-12-543,6 15 5,-1-4 0,1 4-5,1 0 20,-12-10 38,-2 3-94,-4-5-68,8 11 0,-1 1-812,-8-3 913,8 5 0,-1 1-3,-13-4-48,-3 0-438,6 3 0,-2 0 440,6 1 0,-1 1-563,-9-2 0,-2-1 591,7 3 1,0 0 0,0 1-1025,-6-2 0,-2 1 986,6 0 0,-1 1 0,-3 0-39,0 0 1,-2 1 0,1 0 0,1 0-428,2 1 0,3 0 1,-3 0 395,0-1 0,-3 1 0,1-1 1,4 2-319,-7 0 0,5 0-175,4 1 1,2 1-726,-5-1 0,1 1 213,7 0 0,0 1 53,1 0 1,0 1 1078,3 2 0,3 0 0,-2 0 0,1 2 0</inkml:trace>
  <inkml:trace contextRef="#ctx0" brushRef="#br0" timeOffset="31531">15240 12413 11317,'-2'-5'254,"-8"19"1,-2 9-1844,0 5 1603,-2 4 0,-1 1-1324,7-11 0,2-2 1277,-1 1 1,1 0 242,1-1 1,0 0-911,-1 11 0,0 0 554,1-1 49,1-7 1,1-4-122,2-14-183,0-7-548,0-13 403,4-16 191,1-4-491,0 13 1,1 1 845,4-14 0,-4 16 0,1 0-75,1-1 0,0 0 230,0 0 1,1-1 323,4-9 0,3-2-236,0-1 1,1 1-76,0 0 0,1 0-56,-4 9 1,0 0 0,1 2 87,2 0 0,-1 1-132,0 1 1,0 0 745,1 5 1,1 2-745,5 3-67,1 4-3,-4 11 56,-3 16-47,-13 0 2582,4 13-2537,-12-5 1,-3-1 127,-2 8 489,3-9 1,-4 0-116,-4-12 0,-1-3-304,-9 7-181,8-9 1,-1-1-72,-13-1-802,0-1-2475,-5-6 3257,11-10 0,9 4 0,10-6 0</inkml:trace>
  <inkml:trace contextRef="#ctx0" brushRef="#br0" timeOffset="31842">15773 12222 14162,'-21'22'286,"1"-1"1,0 3 0,5-1-466,9-3-87,0 6-1555,15 1 1071,7-13-550,13 4 981,-2-18-2958,0-6 2294,-15-4 1101,8-3 1634,-9-19-475,3 4-706,-6-7-39,-13 5-442,-1 14-90,-5-3-157,1 9-529,-6 0-28,4 4-2563,-4 0 1630,6 5 948,1 1 699,2 0 0,4 0 0,0 0 0</inkml:trace>
  <inkml:trace contextRef="#ctx0" brushRef="#br0" timeOffset="32248">16032 12181 12809,'4'7'1373,"0"-2"-855,-20 28-160,7-11 1,-1 2-1998,-3 7 1,0 1 415,2 1 1,1-1 1191,4-8 0,2 0 463,-1 0 0,2 0-508,0-1 1,1 0-127,-1-2 0,1 0 845,0 17-869,0-17 1,0-1 102,0 10 193,-1-6 3,2-13-73,1-9 3074,-1-3-3237,-1-4 470,-1-4-369,-2-17 34,2-12-639,2 18 1,-1 0 666,2-2 0,1 0-3,3-12 3,2-1 253,5 1-200,1 0-74,-1 13 0,2-1 0,1 1 0,1 1-437,0 0 1,0 1 455,0 3 1,-2 2 1,5 0-44,-2 4 44,-2 3 64,-2 3-16,2 4-20,-3 20-3,-2-4-25,-7 5 0,-3 1 0,-6 4 1230,-6 5-1084,-9-6-443,-5-7-418,0-1-572,3-7-404,12-7-1586,2-2 2457,6-4 1,1 3 0,3-3 0</inkml:trace>
  <inkml:trace contextRef="#ctx0" brushRef="#br0" timeOffset="32626">16319 12277 13807,'-2'-5'1103,"0"1"-1103,-10 19 0,-2 7-224,6-5 36,-6 10 1,1-1-93,14-9-424,8 6 91,7-14 288,5-2 135,2-8 190,-4-4 0,0-6 98,-1-2-42,0-2 70,-1-2 245,-4 2 0,0 0-110,2-3-90,7-9 100,-13 16-156,-3 5-14,-2 1-93,-3 4 289,0 6-191,-1 1-150,0 13 7,0-4-24,0 5-57,3-6 20,1-2-341,7 1 57,-1-5-86,6-1-909,5-7 495,-3-6 45,7-3 837,-5-10 0,-2-2 0,-3 7 0,-1-3 0,0 1 0</inkml:trace>
  <inkml:trace contextRef="#ctx0" brushRef="#br0" timeOffset="32830">16824 11908 11211,'2'3'2611,"0"0"-1251,-2-3-1365,-40 73-74,31-47 1,0 1-162,-5 4 1,-3 4 0,4-2 36,5 2 0,4-3-239,-1 4 157,3-14 1,0-1-519,1 2-1557,1 3-917,4-8 2863,1-4 1,0-8-1,-1-6 1</inkml:trace>
  <inkml:trace contextRef="#ctx0" brushRef="#br0" timeOffset="33227">17125 12208 17111,'-26'8'-18,"0"0"1,0-1-1,-4 1 1,4 0-24,7 5 0,4 0-99,1 2 37,3 0-12,3-2-19,3-1-547,1 1 96,3-4 442,-3-2 54,13-4-1,-5-2-53,13-4 0,-4-1 1,2-4-3135,1-3 2901,0-2 214,0 0-214,-3 0 339,-2 3-16,-2 2-39,-3 2 111,-2 3 144,-1 2 3113,-2 5-2314,2 5-483,0 2-479,0 5-6,0-4-38,-5 1 38,12 0-56,-8-2-125,18 2-362,-3-4 101,1-2-1625,7-9-1204,-9-4 712,5-5 1216,-6-3 782,7-9 0,-12 12 0,3-4 0</inkml:trace>
  <inkml:trace contextRef="#ctx0" brushRef="#br0" timeOffset="33415">17425 12045 7587,'0'-8'3276,"0"3"0,0 5-190,0 0-2822,0 24-231,-3-4-418,1 1 1,-1 1 384,-6 11-649,2 2 534,-1-1 29,1-1 36,3-11 0,0 0-568,0 1 1,1 0-159,-3 14-2161,0-5 1111,4-26 1826,-4-4 0,4-3 0,-1-2 0</inkml:trace>
  <inkml:trace contextRef="#ctx0" brushRef="#br0" timeOffset="33709">17302 12195 13913,'-1'-7'1994,"1"1"-1922,0 6-346,0 0-154,41-6-2849,-15 2 2190,4 0 1,1-1 447,3 1-466,-5-1 1,-1-1 839,-7 1 1,-2 0 264,5-1 0,-2 0 235,0-4 56,-15 6 183,-2 1 80,-4 2 2722,0 1-1165,-2 6-897,-2 4-909,-2 8-137,-4 4-140,-7 4-28,9 3-502,-4 2 1,2 1-996,7 2 913,-4-5 0,1-2-914,5-12-325,0-5 1823,0-4 0,0-3 0,0-2 0</inkml:trace>
  <inkml:trace contextRef="#ctx0" brushRef="#br0" timeOffset="34428">17616 12031 8696,'5'1'734,"-1"0"-287,-4-1-1096,44 1-205,-7 2 820,-12 0 1,4 0-1,-4 1 188,13 4 154,-6 3 134,-24-4 102,-4 1 891,-3 3-1074,-8 10-280,-7 7-83,-2 2-1107,-2 1 1103,6-9-75,1-1 293,0 0-322,2 0-43,0 8-290,4-2 325,1-2-8,5-6 115,3-9-25,4-4-82,2-2 1678,2-2-1988,11-10 428,2-7 212,1-5-156,-2-5 34,-10 2 173,-2 0-649,-8-2 854,9 0-2883,-12 1 3115,8-6-378,-7 8 81,-3-3 25,-2 10-1784,-5 5 1351,9 0 327,-6 7-689,11-1 2101,0 0-1843,1 0-6,8-1 6,0 2 47,2 1 3338,12 1-3283,-10 5 1,0 0-58,11 4-755,2 9 819,-22-2 0,-3 2-3077,-3 1 3085,-3 2 46,-3 0 153,-6 7-37,-4-2-72,-1-3 20,1-7-20,5-10 414,3-2-635,0-1 3048,4-3-3482,3-7 365,2 0 131,6-9-29,3 2-3187,5-3 3311,4-1 246,4 0-527,1 4 0,3 0 438,-8 6 1,1 0-62,6-2 1,-2 2 146,3 3-70,-17 7 104,-5 3 143,-4 4-90,-3 6-2158,-6 4 1934,-3 4-134,-6 4 1614,-1 1-1665,-1 0-48,5-8 1,1-1-280,-4 9 385,-1 5-3290,7-3 2986,6-11 1,-1 2 0,5-14 0</inkml:trace>
  <inkml:trace contextRef="#ctx0" brushRef="#br0" timeOffset="35562">18886 12714 13050,'5'2'1611,"-1"0"-1093,-4-2 652,-63 11-4447,30-5 2494,6-1 1,-4 1 0,3-1 852,5 0 0,2-1 296,-2 1 1,-3 0-273,-1-1 0,-2 1 0,-2-1-26,2-1 1,0 0 0,-2 0 0,1 0-294,-1 1 1,-1-1-1,0 0 1,-1 0 271,-3-1 1,-1 1 0,0-1-1,1 0-346,6-1 0,0 1 1,0-1-1,0 1 332,-3-1 0,0 1 0,0-1 0,-1 1 5,-1-1 1,-1 1 0,1 0-1,-1 0-57,-1 0 0,-1 0 0,1 0 1,-1 0-126,7 0 0,0 0 0,-1 0 0,1 0 0,0 0 151,-1 0 0,1 1 1,0-1-1,-1 1 0,-2 0 16,-2 0 0,-1 0 0,-2 0 0,0 1 0,-1 0 0,1 0-15,5-1 0,-1 0 1,1 1-1,-1-1 1,1 1-1,-1 0 0,0-1 4,1 1 1,0-1-1,-1 1 1,0-1-1,1 1 1,0-1-1,1 1 6,-4 0 1,-1 0 0,2 0 0,-1 0-1,3 0 1,0-1-10,-4 2 0,1-1 0,2-1 1,-1 1-23,0 0 1,-1 0 0,1 0 0,-1 0 25,1 0 0,-1-1 1,1 1-1,0 0 72,0-1 0,0 0 0,0 1 1,-2-1-98,5 0 0,-1 0 1,-1 1-1,0-1 0,0 0 1,2-1 9,-6 2 1,2-1 0,1 0-1,-3 0 1,2 0 1,-2 1-1,0-1 1,1 0-1,4 0 27,-7 0 0,4 1 0,0-1-99,2 0 0,1 0 1,0 0 109,2-1 0,1 1 0,1 0-121,1-1 0,1 0 0,1 1-5,-12-1 1,2 1 17,3 0 0,0-1-61,7-1 0,-1 1 1,0-1-37,-10 1 0,1 0 120,1 0 1,1-1-33,6 1 0,2-1-164,3 1 1,2 0-68,-10 0 177,-4 0 724,14-1-772,10 0 2046,2-1-1999,9-1 127,4-2 8,3-4 2203,3-2-1934,2-12-244,13-8 1098,-7-3-1203,-3 14 1,-1-1-92,3-13 126,-7 13 0,0-1 14,0-2 1,0 0-222,0-1 0,1-3-225,0 0 1,0-3 0,1-1 83,0-5 0,1-1 0,0-1-418,-3 9 0,0 1 0,1-2 1,-1 1 791,0-1 1,1-1 0,-1 0 0,-1 2 18,-2-2 0,0 2 0,0 0-677,3-2 1,1 1 0,-1 0 697,-3 1 1,-1 0-1,0 0-5,1 1 0,0 1 0,0-2 177,2-4 0,1-1 0,-3 0-42,-3 4 0,-2 0 1,1 1-310,3 1 1,1 0 0,-2 2 382,-2-5 0,-2 3 328,-1-3 1262,-1 6-1232,-2 5 2046,-1 5-1892,1 2-162,1 6-727,1 1 2328,2 4-2213,0 1 936,11 3-773,11 3-84,7 1-566,-10-3 0,1-1 527,16 1-789,-14-2 0,2-1 788,3-1 1,2 1 14,2-1 0,5 0-13,-8 0 0,2-1 0,3 0 1,3-1 1,-2 1 0,3 0 0,3-1 0,0 0 0,-1 1 0,-1-1-421,-5 1 1,-1 0 0,0-1 0,0 1 0,1 0 0,0-1 409,3 1 0,0-1 0,2 1 1,0-1-1,0 0 0,-3 1 1,-2 0 2,7 0 1,-3 0-1,-1 0 1,1 0-418,1 0 1,1 0 0,-1 1 0,1-1 417,-9 1 1,0-1-1,0 1 1,2 0-1,2 0-155,-2 0 1,4 0-1,0 0 1,3 0 0,-1 0-1,1 0 1,-1 0-1,-2 0 88,2 1 1,-2-1-1,0 0 1,0 1-1,0-1 1,1 0-1,0 1-31,0-1 0,1 0 0,1 0 0,0 1 1,-1-1-1,1 0 0,-1 0 0,0 0 66,-2 1 1,0-1 0,0 0 0,0 0 0,-1 1 0,-1-1 0,-2 0 0,-2 0 32,4 0 0,-3 1 0,-2-1 0,1 0 0,2 0 6,-1-1 0,2 1 0,1 0 0,0 0 0,-2-1 0,-2 1 169,3-1 1,-3 1-1,0 0 1,0-1-77,8 0 0,0-1 0,0 1-14,-3 0 1,0 0 0,-1 0-30,-2-1 0,-1 1 0,0 0-5,-2 0 1,-1 0-1,-1-1 441,9 1 0,0-1-454,-8 0 0,-1 1 0,-1-1-10,1 1 0,-1-1 856,3 1 0,-1-1-943,8 1 166,-8 1-1255,-3 0 1202,-8 2 2025,-6 1-2017,1 1 837,1 2-687,0 0 96,16 9-305,-1 3-182,-11-8 1,0 1 121,3 4 0,-1 0 54,5 7 3,-9-6 0,1 1 0,4 12-3,-5-4 0,-1 1-1,-3-5 0,0 1 457,1 4 0,1 2 0,-2-1-483,0-1 1,-2 0 29,4 8 0,-2 1 11,-4-10 0,-1 1-11,-1-1 0,-3 3 46,-3 7 1,-2 6 0,-2-4-25,-1 1 1,-1-1-466,1-8 1,-1 3 0,-1 0 0,0-4 466,-6 6 0,0-3-24,-5 1 0,1 1-44,6-3 1,0 1 40,-5-2 0,1-1-1026,6-1 1,1-1 1009,-1-2 1,-1-1-11,0 5 0,0-1-17,4-6 0,0-1-446,-5 15-376,9-18-1280,4-17-1129,2-4 3153,5-12 0,-4 8 1,2-4-1</inkml:trace>
  <inkml:trace contextRef="#ctx0" brushRef="#br0" timeOffset="37578">15527 13315 10933,'38'-7'482,"-2"2"-1575,-13-1 1,3-1 0,4 0 719,-2 1 1,4-1 0,3 1 0,2-1 0,-1 0 0,-1 1 0,-3 0 82,4-1 1,-3 2-1,0-1 1,4-1 264,-7 2 1,4 0 0,1-2 0,1 1 0,1 0 0,-3 0 0,-1 1-1,-4 1-31,5 0 0,-4 0 0,-1 1 0,0 0 56,1 0 0,0 0 0,0 0 0,-1 1-284,9-1 0,0 0 0,-1 0 284,-2 1 0,-1 0 0,1 0-431,-6 0 1,1 1-1,0 0 1,-2-1 430,0 0 0,-1 1 0,-2-1 0,10 0 0,-4 1 0,-7-2 0</inkml:trace>
  <inkml:trace contextRef="#ctx0" brushRef="#br0" timeOffset="37777">16046 13328 13198,'-7'-1'1611,"2"-1"-998,5 2 390,86-6-2642,-58 3 1,1 0 1363,2 0 1,4 0-1,1 0 1,-2 0 203,-3-1 0,-2 0 0,1 1-614,2-1 0,0 0 0,1 0 384,0 0 0,-1 0 1,4-1 191,-6 0 1,4-1 0,2 0-1,0-1 1,-3 1 0,-5 1-1,1 0 1,-4 2 0,2-2-1,8-2 1,0 0 0,0 0-1,0 0 1</inkml:trace>
  <inkml:trace contextRef="#ctx0" brushRef="#br0" timeOffset="39447">15582 11348 12473,'6'2'2619,"-1"0"192,-5-2-2688,-35-8 196,-4 7-1958,8 0 1,-2 0 620,3 5 0,-2 2 1092,3 2 1,-3 3 0,-1 0-188,2-1 0,-2 1 0,0 1 0,0-1 126,2 1 0,-1 1 1,1-1-1,-1 1-87,3-2 0,-1 1 0,0 0 0,1-1 0,2 1 100,-8 4 0,2-1 1,-1 1 5,5-3 0,0-1 0,0 1 1,-1 0-264,-1 1 0,0 0 1,0 0-1,-1 0 308,0 0 0,0 1 0,-2 0 0,-1 1-28,3-1 1,-2 0-1,0 1 1,-2 1 0,0 0-1,1 1-63,3-2 1,0 0 0,0 1 0,-1 0 0,1 0 0,0 0 0,0 1-11,-1-1 1,1 0 0,-1 0 0,1 1 0,0-1 0,0 1-1,1 0-32,1-1 0,0 0 1,1 1-1,0-1 1,0 1-1,1 0 1,0 1-62,-3 3 1,0 0 0,0 1 0,2 0 0,0 0 0,1-2 22,1 1 1,2-2-1,0 0 1,1 1-1,-2 1-6,1-1 1,-1 2 0,0-1-1,0 1 1,1 1 0,2-1-280,0 2 0,1 1 1,1 0-1,1 0 1,0 0-400,-1 6 0,0-1 0,1 1 0,1 0 352,0-2 1,0 1-1,1-1 1,2 0-76,1 4 1,1-2 0,2 0 540,2-2 1,1 0 0,1-4-1,3-7 1,-1 0 0,-1 6 0,-1 1-1</inkml:trace>
  <inkml:trace contextRef="#ctx0" brushRef="#br0" timeOffset="39929">12741 12604 10950,'-5'-6'844,"-16"28"0,-4 14-735,11-14 1,0 1-507,0 0 0,-3 2 0,0 2 0,0 1 747,-1 4 1,1 3 0,0-2 0,1-2-682,2-3 1,2-2-1,-2 2 340,1-1 0,-1 3 0,0 1 0,1-2 0,3-4-822,-1 2 1,2-2 830,-1 6 0,2-3-18,3 0-673,4-6 575,8-5 45,19-5-37,4-6 31,-5-4 1,0-2-59,-1-3 1,0-2-258,3-2 0,1-1 72,2-3 1,0-1-88,2-2 0,1-1-218,1-2 1,0 0 263,-11 5 1,0 0-1,2-2 343,5-3 0,4-2 0,0 0 0,-5 3 0,-2 0 0,0 1 0,1-1 0,1-1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03:29:08.29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21372 12686 7560,'9'1'464,"19"-1"0,4 0 389,-1 0-849,7 1 0,1 0 645,-17 0 1,0 2-548,9 2 0,1 4 103,-3 1 0,-1 2-111,-1-1 0,-2 4 169,-6 7 0,-5 3 28,-7 8-185,-8-9 1,-3 0-27,-2-6 0,-3 0-429,-7 3 0,-5 2 1,2-1 290,0-2 1,0 0-111,-1 1 0,-3 0 0,3-3 3,4-4 0,1-2-1036,-13 9-654,4-4-947,-2-4 2802,13-5 0,0-3 0,12-3 0</inkml:trace>
  <inkml:trace contextRef="#ctx0" brushRef="#br0" timeOffset="416">21700 13055 8676,'3'5'3276,"-1"-1"-1315,-2-4-1127,16 38-962,-12-9 39,8-4 1,0-1-1473,-7 2 1085,7-15 110,-6-1-603,1-3-811,2-2 1306,0-3 474,1-3 264,-2-3 329,-2-3 1149,0-3-1143,2-2-84,1-3-81,1-3-162,5-2 0,3-3-106,0 3 1,2-1-416,2-3 0,3 0 401,3 4 1,0 4-75,4 2-42,-9 5 1,0 5 33,2 9 118,-5 2 19,-10 10 51,-11-1-82,-3 5-399,-4 3 365,-5 3-52,-3 1 25,5-8 0,-1 0-68,2-2 1,-1 0 313,1 0 1,1-1-583,-3 13 65,9-18-93,1 0 20,6-9 21,17-7 208,-1-3-18,-3 1 1,2-3-342,3-4 1,-2-3-536,-4 4 1,0-2-713,11-11 1,-2-4 1605,-9 2 0,-3 0 0,0 8 0,-2 1 0,0-15 0</inkml:trace>
  <inkml:trace contextRef="#ctx0" brushRef="#br0" timeOffset="583">22164 12673 16797,'32'-6'-131,"0"-1"1,0 1-1,-2 1-76,-7 2 0,0-1-886,3 0 1,4 0 0,-3-1-547,-2 1 1,-1 1-1,12-3 1,-3 0 911,-14 4 0,-9 1 0,-6 1 0</inkml:trace>
  <inkml:trace contextRef="#ctx0" brushRef="#br0" timeOffset="1190">22259 12782 5806,'0'-7'1344,"-1"2"1512,1 5-2758,0 0-249,47 7-179,-17-6-84,4 0 1,8-2-1,-5-1 375,-10-1 1,-2 0 36,2-2 0,1 1 0,-2-1-225,-4 0 1,-3 1 646,5 0-453,-3 0 2585,-17 4-1777,-25 9-882,3-1 156,-1-1 0,-1 2-443,-11 7 637,0 1-16,1 1-39,5-1-188,4 0-163,3 10 102,10-12 21,1 7-162,16-12 202,0-5 37,10-1-4,0-3-23,5-4 0,2-1-10,8 0-307,-5-2 1,-1 1 351,3 0-45,-1 1-28,-4 3 1701,-4 0-2279,-5 8-2229,-13 5 3071,-9 3-322,-12 5 419,-8-2 34,-3 0 28,-2 2-57,0-1-220,2-1-1002,8-2 0,2 1 669,-2 3 117,6-4 0,3-1-235,7 0-847,10 5 2829,3-7-1993,22 3 366,-5-12 1,2-2-5,-5 0 0,-1 0-462,7-2 0,-2-1 444,-2 0 2708,-5 0-2708,-6 1 174,-5 3 405,-4 2-282,-6 2-44,-5 3-108,-3-1-19,-2 0-19,-1 1-107,2-1 1824,3-3-4023,7-1 1519,3-4 244,6-2 326,7-8 348,-3-1 636,6-11 268,-9-4-1142,-2 5-137,-5-3-633,-3 12-775,0 0-1457,-1 0 3002,-8-2 0,7 8 0,-6-2 0</inkml:trace>
  <inkml:trace contextRef="#ctx0" brushRef="#br0" timeOffset="1440">23092 12632 14011,'5'2'1574,"-2"0"-1110,-3-2-685,61-14 115,-38 13 26,12-6 0,-2 6 80,-19 21 45,-7 0 0,-6 0 0,-5 2-79,-9 4 0,-4 0-205,6-5 0,-2 0-610,-6 4 1,-1-3-576,2-2-1403,1-3-450,4-4 2457,2-4 1,6-4 0,2-3 0</inkml:trace>
  <inkml:trace contextRef="#ctx0" brushRef="#br0" timeOffset="1940">23243 12809 12294,'13'6'1427,"-4"11"0,-3 3-1427,-4 2-1065,1 2 1,1 2 857,1 7-277,2 0-1155,-2-12 1,1 1 545,3 7 513,2 4 745,-5-18-674,-2-4 145,-7-5 190,10-3 728,-11-2-1431,15-10 877,-8 2 3276,3-9-2071,1 2-197,-1 2 58,2-1-82,-3 3-197,0 0-2841,5-7 2311,-2 2-286,6-5 29,-1 5-53,3-1 8,2 0-16,4 1-11,-5 6 1,1 0-1048,1 1 0,1 0 1088,-1 1 1,0 1-68,12-2 11,-15 5 50,-5 2 35,-4 0 2,-3 1 2226,-3 2-1800,-7 11-426,0 0-67,-7 11-31,0-5-409,-6 10 143,5-7 78,-2 12-153,10-12-18,7-2-788,6-5 911,6-8-128,4-2-414,18-3 274,-5 0 229,-9-2 1,1 0-325,-1 2 0,0 1 400,7 3 252,3 6 45,-20 0 3276,-7 9-1262,-9-4-972,-5 6-191,-6-8-516,-2-2 0,0-1-570,-4 2-744,-10 6-783,14-15 1762,13-1 0,-4-2 0,11-1 0</inkml:trace>
  <inkml:trace contextRef="#ctx0" brushRef="#br0" timeOffset="2151">24226 12591 11318,'-4'-5'243,"0"2"117,4 3-1450,60-5 603,-40 3 0,1 1-333,6-2 1,5 0 0,2 1 0,-5-1-315,3 1 0,-1-1 41,9 0 0,-3 0 910,-5 0 0,-15 2 1,-11 0-1</inkml:trace>
  <inkml:trace contextRef="#ctx0" brushRef="#br0" timeOffset="2760">24294 12700 13221,'7'1'594,"-2"0"-163,-5-1 20,48 10-2697,-19-6 2060,-2-1 1,5 2-1,-3-2-1028,-7-2 1,-2-2 1105,8 1 0,-2 0-197,2 1 644,-6 3-87,-15 0 118,-8 4-117,-13 1-153,-5 1-58,-3 2 528,-1 2-651,2 0 2405,2 0-2471,2 4 147,8-5 3,2 3 79,7-7 109,2-1 7,1-1-2,3-2 12,2-1 293,20-1-462,-6-2-380,-3-1 1,2 0 268,9 0-35,3 0-8,0-1-111,-3 3-259,2 6 482,-15 7 146,-3 2 39,-19 5-3,-8-4 54,-8 1-996,-4 0 838,8-9 1,0-1-27,0 4 0,1-1-153,-3 0 1,2-1-104,-5 10 401,7-6-577,12-8-150,4-2 107,3-2 146,4 0 154,7-2 126,2 0-2688,17-1 2988,-6-1 33,10 0-685,-11 0 523,-3 0-194,-2 1 31,-6 2-5,-3 8 151,-9 8-37,-6 1-69,-7 5 2296,-4-7-2355,1 1 2,0-2-97,3-1 1776,2-2-1751,4-2 457,1-1-485,2-4 47,2 0-28,2-5 399,2 0-239,2-1 130,1-2 60,1-3-44,0-3 117,3-10-199,-6 3-134,1-9-302,-6 5-154,-2-1-186,0-1-428,-1-1-593,0-1 1663,-2-10 0,2 17 0,-1-4 0</inkml:trace>
  <inkml:trace contextRef="#ctx0" brushRef="#br0" timeOffset="2960">25004 12782 13072,'12'-2'2476,"-3"1"-2014,26-13-1495,-12 7 1033,3-2 0,2 1-114,5 3-29,2 1-50,-2 2-191,-11 3 0,-1 1 71,1 3 321,3 6-2120,-24 9 659,-5-3-386,-4 8 1839,-8-3 0,9-11 0,-3 1 0</inkml:trace>
  <inkml:trace contextRef="#ctx0" brushRef="#br0" timeOffset="3119">25236 12850 12367,'8'2'3276,"-3"-1"-2433,-5-1-552,31-25-179,-3 12-80,-2-1 0,5-3 0,-2 3-1671,-4 5 1,-1 2 1080,11-5 1,-2 1 319,-1 2-442,-5 1 193,-5 2-48,-6 1-1546,-1 2 278,-8 1 1803,-5 1 0,-2 2 0,-4-1 0</inkml:trace>
  <inkml:trace contextRef="#ctx0" brushRef="#br0" timeOffset="3279">25400 12877 13457,'-7'2'3035,"1"-1"-2887,6-1-148,0 0-17,35 1-229,-11-4-479,3 1 0,1-1 328,8-8-93,-1-2-498,-10 2 1,-1-2 134,-7 3 1,0-1-285,3-4 0,-1 0-1803,1-6 2940,-11-8 0,-3 17 0,-7-4 0</inkml:trace>
  <inkml:trace contextRef="#ctx0" brushRef="#br0" timeOffset="3460">25796 12454 11370,'8'10'3276,"-2"-3"-1497,-6-7-1278,-13 38-2010,7-17 1,1 2 1508,-5 8 0,1 4-27,3-10 1,1 2 0,0-1-1289,-1 7 1,0-1 1129,1 1 0,0-2-57,1-2 0,0-3 630,1 5-2046,0 3 302,2-12 1356,1 1 0,0-17 0,0-2 0</inkml:trace>
  <inkml:trace contextRef="#ctx0" brushRef="#br0" timeOffset="3673">25960 12413 13240,'7'7'3260,"-1"-2"-2022,-6-5-1025,0 0-213,27 34-3277,-7-12 2402,-1 0 0,-1-1 273,5-2 551,-9-8-3226,3 1 3233,-4-3 1,-2-2 0,-6-4 0</inkml:trace>
  <inkml:trace contextRef="#ctx0" brushRef="#br0" timeOffset="4068">26015 12522 7806,'-6'-2'3276,"1"0"0,5 2-182,2 34-2604,-2-12-2129,1 4 1,0 1 1165,-4 8 525,0-11 0,-2 4 1,1-2-756,-1 0 0,0-1 702,-1 2 0,0 2 0,1-3-159,0-4 0,1-2 155,-1 0 1,1 0-40,0-1 1,0 0-24,-3 17-34,3-13 1,1-1-74,-2 10 23,2-10 0,1-2-155,0-2-159,0 0-89,2-12 1738,0-3-4127,0-2 2943,0-18 0,0 13 0,1-13 0</inkml:trace>
  <inkml:trace contextRef="#ctx0" brushRef="#br0" timeOffset="4335">26315 12249 14929,'1'7'1148,"-1"-2"-193,0-5-955,36 4-50,-13-1-682,3 0 1,1 0 484,3 2-531,8 2 42,-12 0-2541,9 5 0,-23-7 2946,0 3 0,-11-7 0,-1 0 1</inkml:trace>
  <inkml:trace contextRef="#ctx0" brushRef="#br0" timeOffset="4702">26220 12509 15229,'-1'-4'596,"0"1"-430,1 3-326,39 6-2282,-13-2 2242,3 0 0,3 1-69,-5-3 0,-2 1 540,6 0-558,-3 0 0,-3 0-2528,-11 0 2904,7 2 253,-22 2 117,-6 1-100,-6 6-133,-3 1 1,-2 2-190,4-3 0,-1 2-37,-7 5 0,0 2-28,0 2 0,1 1-24,3 1 0,1 0 30,0-1 0,2 1-58,5 1 0,3-1-34,3 0 33,5 3 78,5-15 3241,16-5-2997,-6-7 0,13-6 537,-2-17-646,-6 0-421,-6 4 1,-2 0 290,3-11-23,-7 8 0,-2-2-169,-2 1 0,-2-1-76,1 1 0,-2 1-555,-7-15-518,-4 13-526,-3 0-1412,1 3 2493,-1-3 0,6 12 1,1-1-1</inkml:trace>
  <inkml:trace contextRef="#ctx0" brushRef="#br0" timeOffset="4986">26780 12482 12742,'3'4'2736,"-1"-1"-1585,-6 19 0,-5 5-3229,0 3 2078,-2 5 0,0 1-27,4-15 0,-1-3-74,1 2 1,-1-1-92,1 0 0,0-1-259,-5 15-525,5-10 1,0-1 233,0 2 255,-1 6 1040,7-24-553,1-3 996,0-2 43,11-13-149,8-5-643,8-6-435,-12 10 0,1 1 303,11-7-81,6 0-34,-15 10 0,1 0-5,1 1 1,0 0 477,0 0 0,2 1-1018,11-2 1,-1 1-304,4-1 129,-10 3 0,-5 1-2558,-13 3 2748,-8 1 0,-5 1 1</inkml:trace>
  <inkml:trace contextRef="#ctx0" brushRef="#br0" timeOffset="5185">26657 12946 9794,'2'6'3052,"0"-1"-2382,-2-5 713,0 0-1126,49 36-61,-27-24 0,2 2 51,4 4 1,2 4-1,-1-3-872,-3-2 1,-2-2 764,-3 1 0,-5 0 291,-4 5 354,-7-2-315,-11-2 31,-20 7-844,1-10 0,-3-1-957,-1 0 0,-1 0-256,-6 0 1,1-2-84,10-4 1,1-1 982,-6 0 1,3-1-1,1 1 1,-1-3 0</inkml:trace>
  <inkml:trace contextRef="#ctx0" brushRef="#br0" timeOffset="5726">21236 13956 7789,'34'-2'64,"1"0"1,0 0-1,-6 0 1,1 0 0,0 0-1,1 0-296,5 0 0,1-1 1,0 0-1,2 0 437,-6 1 1,2-1 0,0 1-1,0-1 1,1 1-156,-5-1 0,0 1 1,1 0-1,0 0 1,3-1-1,2 1 16,-5 0 1,3 0 0,2 0 0,1 0-1,2 0 1,0 0 0,0 0 0,0 0 0,-1 0-1,-2 0 1,-3 0-95,7 0 0,-2 0 0,-2 1 0,-1-1 0,1 0 1,2 0-1,2 0 23,-5 1 0,1-1 0,3 0 0,0 1 0,1-1 1,0 0-1,0 0 0,-2 1 0,0-1 0,-3 1 0,-3-1-91,8 1 0,-3 0 0,-2 0 0,-1-1 0,-1 1 0,2 0 76,-1 0 1,1 0 0,-1 0 0,1-1 0,-1 1 0,0 0-64,-1 0 1,0-1 0,0 1 0,0-1 0,-1 1 0,0 0-43,6-1 1,-1 0 0,1 1 0,-2-1 0,1 0 45,-2 1 1,-2-1 0,1 0 0,0 0 0,2 1-363,-4-1 0,1 0 1,1 1-1,0-1 1,-1 0-1,-1 1-215,3-1 1,-1 0-1,0 1 1,-1-1 0,-1 1 418,5-1 0,-1 0 0,-1 0 1,-4 1 236,0-1 0,-3 1 0,-6-1 0,-5 1 0,-13 0 0</inkml:trace>
  <inkml:trace contextRef="#ctx0" brushRef="#br0" timeOffset="6288">22123 14530 11549,'4'2'1434,"0"0"-280,-4-2-714,-22-31 229,-5 11-483,2-3 0,-4 1-1134,0 10 0,-1 4 1001,1 1 1,0 3-54,-5 2 0,2 3-52,8 2 0,1 3 122,-10 9 0,2 7-917,11-2 1,2 4 0,1 0 846,-1 1 0,0 1 0,2 1-23,-1 5 1,2 2 0,3 0-187,2-6 0,3-1 1,0 2 104,2 1 1,0 2-1,1 1 1,0-3-150,1 2 0,0-1 0,0 0 215,2-1 0,-1 0 1,1 1-1,1-4-101,1 9 1,1-2-123,-1-7 0,0 1 0,1-2-305,0 7 1,-1-1-14,2-3 1,-3-1 578,-10 9 0,8-26 0,-8-2 0</inkml:trace>
  <inkml:trace contextRef="#ctx0" brushRef="#br0" timeOffset="6469">21331 15021 13535,'-1'-4'865,"0"0"-274,26 3 0,13 4-591,-18-2 0,2 0-982,8 0 0,4 0 0,1 0 567,-4 0 1,0 0 0,-1 0-1225,5 0 1,0 0 1107,-5 0 1,1 0 0,-2-1-504,0 1 1,-2-1 846,8 0 0,-3 0 1,0 0-1,4 0 0</inkml:trace>
  <inkml:trace contextRef="#ctx0" brushRef="#br0" timeOffset="6720">22014 15008 12563,'-10'36'1938,"4"-9"-1830,-1 0 0,-1 1-728,4-8 1,1 0 578,0 2 0,1 0-413,0-1 0,1 0 440,1 0 0,-1-1 14,1 15 37,1-7 80,1-3 1093,0-11-479,1-4-96,-2-8 449,0-4-947,2-5-137,3-7 924,3-8-1138,2 0 0,2-4 1,0 2 73,0-2 0,1 0-296,1-2 1,2-3 0,-2 3 348,-1 4 1,1 0-273,3-6 1,0 1-15,-5 9 1,-1 1-904,5-6 1,-1 2-2002,0 2 2457,-2 5 1,-7 10 0,-4 5 0</inkml:trace>
  <inkml:trace contextRef="#ctx0" brushRef="#br0" timeOffset="7023">22355 15213 11933,'0'3'3276,"1"0"-2760,-1-3-987,63-3-1168,-42-7 1,1-1 842,4 5 1,3 0 0,-5-2 795,-3-9 0,-6-1 1339,1-9-1081,-7 1-1280,-4 2 1235,-4 3 8,-7 4-37,-28 3-245,1 10 472,10 4 0,0 3-416,2 2 1,2 4 2,-4 8 1,2 3-245,3-5 1,0 1 248,-4 7 0,2-1 137,2 11-142,10-12 1,3 2-5,-1 9-21,5-12 1,2 0-80,5 5-513,15 5-154,-1-10 440,12 1-1211,-3-14 271,-3-5 1,1-2 914,-5-2 0,0-2 358,4-2 0,3-1 0,-5 0 0,6-2 0,-11 1 0,-1 0 0</inkml:trace>
  <inkml:trace contextRef="#ctx0" brushRef="#br0" timeOffset="7586">22942 15103 6445,'7'4'3276,"-1"-1"0,-6-3-884,0 0-1270,-19-32-735,3 22-228,6-7 1,0 1 50,-6 13-45,12 1-100,-6 2-65,1-1-54,2 1-32,1 0-150,0 4 122,3-1-29,0 5 48,2-1-65,1 0-25,0 2 54,2 1-1,1 0-70,4 0-304,10 5 220,-1-4 185,9 2 101,-2-4 42,2-2-910,1 1 716,-1-1-97,-3 1 25,-5 0 90,-5 10 733,-13 10-767,-7 5 513,-6-3 1,-3 1-1061,5-9 0,-2 0 746,-4 8 0,0 1-27,6-9 0,0 2-28,1 2 1,-1 4 0,2-3-979,1-1 0,1 0 929,1 0 0,-1 1 0,3-2-254,2 11-175,2-4 261,4-3 210,7 5-121,8-8 186,10-2 2,-3-12 54,0-11 1196,-9-7-1106,1-5-172,-1-6 3256,-1-5-3340,-6-6 1,-2-3 3,-2 12 1,-2-1-1027,2-13 1,-2 1 1092,-8-2 5,-4 3-2568,-6 3 2568,-4 4 37,-2 1 23,3 7 0,-1 0 254,-3-2-239,6 5 1,2 1-23,6 4 1610,4 2-1663,3 0 3105,2 1-3346,-2 0 180,23-3 282,6 0-321,-7 3 0,2 1 116,0 0 1,0 0-17,-3 2 0,-1-1-41,2 2 1,0-1-418,1 0 1,1 0 359,-1 0 0,2-1-428,3-1 1,3-2-1,-2 1-180,-2-1 1,-1-1-226,1 1 0,1-1 0,-4-1-1337,8-9 2268,-7 0 0,-11 6 0,-5 3 0</inkml:trace>
  <inkml:trace contextRef="#ctx0" brushRef="#br0" timeOffset="8569">23529 15049 7943,'-4'-7'3276,"1"2"-786,3 5-665,0 0-1506,-19 33-142,10-12-582,-3 4 1,0 1 413,6 4-1498,3-10 0,0 2 1464,2-3 0,-1 0 22,0 18 0,2-12-103,4-13 27,0-6-27,9-3-241,8-14 179,2-3-395,-8 2 0,0-2 557,7-11-274,1-2 280,-3-1 199,-2 3-196,-3 3 843,0 0-404,-8 11-389,-1 0-204,-5 13 151,0 2 1509,3 10-1507,6 9-2,2 1-78,4 4 1826,1-8-1810,3-2 62,5-2 84,4-3-31,4-5-53,5-4 1,-18-2 1,1-2-487,9-5 0,0-1 446,-7 2 0,-2-2-76,7-3 0,-2-2-274,4-9 84,-6-4 190,-5-3 62,-5-2 53,-3-2-1128,-8 10 1,-2 1 1331,-4-7 139,-5-3-341,-7 18-100,-3 6 143,-3 3 0,-2 9 17,-3 4 701,0 9-762,8-2 1,1 1 2691,-7 12-2698,10-11 1,2 1-57,3 7 7,4-2 1,3-2 8,5-2 43,2-2 966,5-3-1070,12-1-29,-1-7-862,9-1 773,-2-10 9,-5-3 1,0-3 214,-3 1 0,-1 0 18,8-5 1,-2-2-14,5-8-1514,-5 6 1,0 0 1508,2-8 263,-3 7 0,-2 1 135,-6 3-182,-2 2-31,-11 9-68,-2 3 968,-2 13-671,-6 9-375,1 8-48,1-1 1,0 1-95,1 1 1741,1-6 0,3-1-1939,14 11 141,-3-16-581,11 6 590,-6-20 106,1-3-3199,3-3 3059,2-5-47,2-4-788,-6-3 0,1-2 954,1-3 0,0 0-80,0 0 1,0-1 316,-2 2 0,-1 0 176,3-1 0,-5 5 318,-5 5-259,-11 4 2505,9 3-2813,-11 4 2436,12 1-2492,-5 2 847,1 2-897,3 1-70,2 1-26,2 0-294,6-3 1,1-1 257,7 0-473,-3-2 1,0-1 195,5-6 33,-1-3-81,-1-6-89,-3-5 95,-3-5 79,-9 2 0,-1-3-155,-1-6 1,-1-2-1105,0-1 1,-1 0 1482,0-3 0,-2 1 433,-1 9 1,-1 2-399,1 1 1,-1 0 913,0-13-18,-1 9 743,-5 7-930,1 10-392,-4 7 2881,0 12-2732,-4 7 92,-2 10 332,-2 6-670,7-15 0,0 3-70,0 5 0,1 4 0,0-2-47,1 0 0,0-1-37,1 1 0,-1 2 0,3-3-144,1-5 0,0-2-355,1 19-127,0-5-324,0-6-378,1-5 1383,-8-11 0,5-5 0,-6-7 0</inkml:trace>
  <inkml:trace contextRef="#ctx0" brushRef="#br0" timeOffset="8844">24868 15008 12482,'1'4'3276,"0"-1"-1935,-1-3-1579,42-3-1117,-17 2 1156,2-2 1,1 1-432,10-1-269,-8-1-632,5-2 1,4-1 478,-10 0 1,-1-1 613,8 0 0,-2-2 96,-3-1 0,-5 1 706,1-1 286,2-1 487,-18 7 1372,-5 2-330,-3 2-1617,-4 4 819,-7 13-1135,-1 2-246,-6 13-137,6-4 0,0 2-687,3-5 1,0 0 219,-1 5 0,1-1-1028,2 6-479,2-17-711,2-6 2822,-1-5 0,1-3 0,0-3 0</inkml:trace>
  <inkml:trace contextRef="#ctx0" brushRef="#br0" timeOffset="9219">25291 14735 13263,'-1'-3'2232,"0"0"-2910,1 3 284,47 9 357,-21-4-552,6 2 1,1 0 585,-2 0-1513,-10-1 0,-1 1 1471,8 2-95,7 7 230,-22-8 484,-2 6-255,-9-5 530,-2 4-538,-7 8 131,-4 7 2507,-2 2-2851,0 2-56,5-8 3,3 1-43,1-1-2,2 0-1,5-3 0,1 0-2,3 6 4,-1-7 1,1 1-8,10 9 3,-5-8 3,-3 6 45,3-10 131,-10 2 130,7-5 73,-10-1-309,-4-8-50,-11-4-745,-1-1-854,-9 0 932,6-9 0,2 0 1,1 4-1,-10-13 1</inkml:trace>
  <inkml:trace contextRef="#ctx0" brushRef="#br0" timeOffset="9402">26151 14707 15873,'1'8'1952,"-1"-3"-1481,-8 16 1,-3 5-3001,-3 6 2631,4-9 1,-1 4 0,1-2-103,-1 0 0,0 1-994,-2 7 0,-2 4 1,2-2 634,-1-1 1,1-1 60,0 1 0,-1 2 1,0-3-1342,-2 1 1,0-3-1,3-8 1,0-1 1268,-4 4 1,2-3 0,1-7 0,6-7 0</inkml:trace>
  <inkml:trace contextRef="#ctx0" brushRef="#br0" timeOffset="9587">25878 15022 13807,'1'5'3276,"1"-1"-129,-2-4-2979,66 12-1807,-47-9 1,1 0 824,9 2 0,5 0 0,-2 0 562,7-1 0,-2 0-319,1-1 1,1 0-158,-2-1 0,0 0-814,-7 0 1,-2-1-1736,0-1 3298,-7-2 0,-11 1 0,-4-1 1</inkml:trace>
  <inkml:trace contextRef="#ctx0" brushRef="#br0" timeOffset="11037">27176 14803 8889,'10'0'3276,"-1"-1"-128,-9 1-1255,0 0-1666,-40-11-327,13 14 163,-6 5 0,-8 3 1,5 2-700,7 3 1,3 3 632,-4 2 0,-2 1 1,5 0-47,7-2 0,3 0-42,3-1 0,1 0-145,-4 14-21,2-4-298,18 2-97,5-11 137,25-5 308,-2-15-474,-4-9 1,-1-3 452,-9 1 0,0 0 284,6-4 1,-1-2-31,1-5 1,-2 0 800,4-3-746,-8 7 0,-3 2 359,-7 7 467,-4 5-658,-2 3-140,-1 18-100,0-2-9,1 16 937,3-8-1399,9 10 90,3-10-1724,8 3 1741,-1-14-105,-4-8 1,1-1-292,13-3 425,-10-1 0,-1-3-136,12-8 204,0-5 258,-18 7 0,1-1 28,-2 0 0,0-2 3,0 0 0,0 0 187,-2-1 1,1-2-175,5-8 1,0-2 186,2-1 0,-1-1-209,-1 0 0,0 1 483,1-1 1,-2 3 15,-3 3 313,-2 3-702,-10 15-132,-3 3 1405,0 1-1181,0 4-19,0-2-151,0 4 732,0-2-775,0 0 25,0 0-27,0 0-9,0 0 8,0-2 177,1 0-3462,-1-2 0,-1-3 3098,-2-2 1,0 1 0,1 0 0</inkml:trace>
  <inkml:trace contextRef="#ctx0" brushRef="#br0" timeOffset="11923">27654 14748 11334,'2'5'1755,"0"-2"-483,-2-3-950,-3 33-3599,-3-5 2451,1 2 0,-1 3 827,-2-6 1,0 0-685,0 3 0,-1 0 667,0 2 1,-1 1-37,2-3 1,-1 2 0,0 0-76,1-1 1,1 0 0,-1 0 9,0 0 1,0-1-1,1 0-59,-2 8 0,2-3-1,2-13 0,0-3-318,-2 14-133,0-8-77,2-7-790,0-8 128,3-18-341,2-6 1335,5-17 1395,3-3-789,-2 16 1,-1-2 638,2-1 0,-1 0-743,1-2 0,0-1 459,2-11 0,2-3 96,-3 12 0,0-1 0,0 0-426,0 0 1,0 0 0,0 1 207,5-11 0,-1 3-77,-3 12 0,-1 2 16,0 2 0,0 0 393,7-12-226,-2 7-739,11-1 33,-7 13 47,11-1 79,-9 11 403,10 10-448,-9 1 17,3 12 62,-16-3 1,-4 2 17,-2 4 1,-3 0 199,0 1 0,-3-1-168,-2-1 0,-3-2 206,-11 3-52,-2-5-185,-2-4-45,1-4 116,5-7 1,0-1-117,-5-5 0,-2 4 0,19-9 0</inkml:trace>
  <inkml:trace contextRef="#ctx0" brushRef="#br0" timeOffset="12340">28186 14721 14616,'5'4'1921,"0"-1"-1017,-5-3-450,-8 38-368,0-9-112,0 2 0,-3 9 1,0 2-1,1-5-1613,0 0 1,0 0 1228,1-4 0,-1 5 1,0-1-1,2-5 196,1 0 0,2-3-7,-1 0 0,1-1-38,0 0 0,0-2 9,0-2 1,1 0-510,-3 3 1,0-1-341,-2 7-60,-3 1 1328,6-22-1908,-1-10 442,3-8 1188,1-10 688,5-12 1,2-5 39,2 0 0,0-2-776,-1 6 1,0 0 0,0 0 383,1 2 1,1 0 0,-1 2 231,3-5 1,0 1-94,0-1 1,1 0 11,2 2 1,-2 0-105,-2 2 1,2 0 213,9-4 1,1 0-780,-4 6 0,0 0 291,5 1 0,1 3 358,1 3 1,0 3-412,4 3 44,8 1-97,-14 8 16,-1 8 172,-9 2 32,-2 10 94,-8 4-26,-6-2 0,-3 1-31,-7 12-94,3-11 1,-5 1 21,-9 0 1,-4-3-560,7-4 0,-1-2-205,-4 4 1,-1-2 684,5-8 0,3-2 0,7-2 0,-5-1 0</inkml:trace>
  <inkml:trace contextRef="#ctx0" brushRef="#br0" timeOffset="12772">28527 14817 12316,'2'7'1482,"0"-2"-1476,2 29-87,-3 0-194,-4-2 0,-1 2-1364,4-11 1,-1-2 1213,-6-1 1,0-2 424,6 3 1001,-6-6-908,3-3 731,1-5-149,1-3-423,1-3-190,-3-4-62,13-3-403,-4-6 13,17-3-52,-1-5 2312,6-3-2355,-4 4 1,4 0 634,3-2 0,1 1-1676,0 0 0,0 2 1861,-1 1 0,-1 4 416,4-1-1014,-7 5 683,-8 4-107,-8 3-97,-5 3-79,-5 8-39,-2 2 2862,-1 9-2986,-1-1-46,1 3 871,2 2-934,0-1-542,7 8 506,8-7 171,2-2 61,5-11 57,-5-9 140,0-4-15,0-2 23,-1-5-21,-2-5 0,-1-2-85,2-5-328,-4 4 1,-2 0 167,-3-2-213,-4-3 8,-4 7 184,-5-3-1567,-16 5 1588,-11 7 0,-1 2 0,1-5 0,5 7 0,0 0 0</inkml:trace>
  <inkml:trace contextRef="#ctx0" brushRef="#br0" timeOffset="13972">29470 14803 8682,'-4'-6'3268,"2"1"-2652,2 5 1375,0 0-1171,-12-19-710,-1 10-40,0-14-70,-1 14-124,8 3 52,-8 2 27,-5 2-45,-4 5 4,-7 9 1,-2 3 64,12-5 0,0 1-1618,-12 9 1,1 1 1526,3 6 112,6-1-370,7-1 272,4 8-493,12 1 14,10-6 153,16-7-1004,-6-20 1,1-4 836,15-4 591,-16 1 0,0-3 1543,0-4 0,-3-1-229,5-3-407,2-5-45,-20 16-862,-5 6-266,0 0 3218,0 7-2963,1 9-112,1 3-1193,7 13 159,-4-11-18,18 4 1175,5-15 0,0-3 0,0 1 0,-2-4 0,-1 0 0</inkml:trace>
  <inkml:trace contextRef="#ctx0" brushRef="#br0" timeOffset="14473">29784 14940 12266,'10'-22'1638,"0"0"0,2-10-361,-19 27-1047,-5 4-87,-17 11-143,4 0-693,1 5 1,-1 2 627,-3 8-1,11-9 1,2 1-120,1 7-8,5-2-1484,8 13-202,15-10 829,3 4 400,4-21 1,3-4 100,10-3 54,-9-2 0,0-2 444,-5-1 1,-1-2-142,10-7 0,0-3-40,1-6 0,-1-1-1142,0-1 0,-1-2 1371,-10 6 0,-1 0 1,-2-1 2,1-4 0,-1-1-291,0-1 0,0-1 665,0 0 0,-2 0 145,0 1 0,-1 1 461,0-3 0,-2 1-350,-3 8 0,-2 2-215,1-14 184,-10 22-593,-4 11 84,-4 7 150,-6 8 38,-5 10-21,3 1 1,-1 4 162,8-8 1,0 2 0,0 0-421,0 0 0,1 0 0,1 0-30,-2 12 1,4-3-6,5-11 0,3-2-55,-1 18 87,4-7-55,2-7 1597,8-5-1553,9-10-94,3-7-80,7-9-16,-1-8 44,4-4 11,-16 7 1,0 0 121,-1-1 1,2 0-11,13-6 1,-1 0 162,-12 8 0,-1 1-1206,10-4 1,-3 2 1549,-6 7 1273,-4 6-1110,-3 6-26,-3 6 288,-1 9-503,-2 7-265,-1-2 1,0 7 0,0-3-358,1-5 1,1 0 119,1 1 0,1 3 0,1 0 1,0-6 922,4-5 0,1-2-1166,5 4 0,4-2-1286,2-7 1,3-5 1091,0-4 1,0-1 0,-6 0 0,-1 0 0,11-6 0</inkml:trace>
  <inkml:trace contextRef="#ctx0" brushRef="#br0" timeOffset="15173">16592 14352 8239,'-7'-4'817,"2"1"2157,5 3-2560,0 0-352,52 4-140,-32-2 1,2 0 68,8 0 1,4 0 0,-1 0-13,-6 0 1,0-1-1,0 0-272,3 0 0,1 0 1,2-1 106,2 1 1,2-1-1,0 0 1,-2 0-14,2 0 1,-3-1 0,1 1-66,-2-1 1,1 1 0,-1 0 0,-4-1-261,7-1 1,-5-1 150,-5 1 1,-2 0-470,8-4-26,-16 0-2409,-30-4 3037,-11 4 1,-3 1 0,-4-4 0,8 6 0,0-1-1</inkml:trace>
  <inkml:trace contextRef="#ctx0" brushRef="#br0" timeOffset="15321">16906 14325 7943,'-6'-2'3276,"0"1"-1638,-11 22 0,-1 12-3277,10-15 1,0 3 1763,-6 5 0,-2 5 0,2 3-10,3 1 1,3 3-1,0 1 1,1-3-489,0-3 1,0-2 0,0 3 356,0-3 1,0 3-1,0 0 1,0-1-1,2-3 35,-1-1 0,2-2 0,0 0-85,-2 11 1,1-1-717,0-2 1,1-2 485,1-3 1,0-1-49,0-4 0,1-1-426,-1 2 0,1-1 770,-2 11 0,1-8 0,1-16 0</inkml:trace>
  <inkml:trace contextRef="#ctx0" brushRef="#br0" timeOffset="15491">16701 14940 13133,'8'4'1417,"-2"-1"385,-6-3-1769,36-1-33,2 0-39,-5 0 1,4-1-57,-8 0 0,2 0 0,-1 0-525,-1-1 0,0-1 1,1 1 130,-1 0 0,0-1 0,0 1-633,7-3 0,-1 0 1122,-2-3 0,-5 0 0,0 1 0,7-5 0</inkml:trace>
  <inkml:trace contextRef="#ctx0" brushRef="#br0" timeOffset="15644">17466 14980 13947,'-2'-5'3253,"0"1"-2952,-14 19 0,-2 8 13,-1 0-770,1 5 1,-3 6-1,4-4-1002,9-12 0,1 0 535,-4 14 1,2-3-2355,9-12 0,2-4 2655,0-8 0,0-2 0,1-3 0</inkml:trace>
  <inkml:trace contextRef="#ctx0" brushRef="#br0" timeOffset="15794">17357 14625 14509,'0'5'2047,"1"-2"-3002,-1-3-204,51-9-2118,-19 7 1638,5-2 1,1 1-1639,-1 5 2621,-15-1 1,-3 0-1,0 1 1,0-1 0</inkml:trace>
  <inkml:trace contextRef="#ctx0" brushRef="#br0" timeOffset="16028">17807 14735 11698,'-7'-1'3122,"2"1"-2579,5 0-204,-41 20-2129,25-9 1790,-8 2 0,2 2-164,13 17 127,15-2-8,1 7 42,5-19 1,2-2 5,2 4-12,6 5 46,-8-8 16,3 9 115,-4 2-70,-3-1 374,-6-3-276,-10-7-134,-2-5-62,-8 2-1002,-14-4-2275,-5-5 0,2-1 2457,3-12 1,21 6 0,3-5 0</inkml:trace>
  <inkml:trace contextRef="#ctx0" brushRef="#br0" timeOffset="16622">18245 14475 16506,'-6'31'176,"0"0"1,0 0 0,1 0 0,-3 8 0,1-1 0,0-3-1816,0-2 1,0-3 1637,0 1 1,0 1-40,1 0 1,-1-1 21,0-1 0,0 0 14,1-3 0,-1 1-1224,-6 5 1,1-1 1227,8-10 0,0-1-31,-6 3 0,0-2 924,8-3-1010,-10-7 63,13-4-41,-7-5 1115,11-1-1311,1-16 110,7-5 0,2-4 199,-3 5 1,1-1 18,8-10 1,1 2-1172,-7 11 0,0 2 1134,0 0 0,1 1-4,-1 1 0,1 0-47,10-3 1,1 1-12,-6 6 1,-1 0-34,5-1 0,-1 1 42,-1 5 2148,0 6-2193,-11 2 3374,11 4-3373,2 8 132,-5-2 0,1 0-32,-5-3 0,3 1-125,5 0 1,3 0 0,-2-2-201,-5-4 0,0-2-418,11-1 1,5 0-1,-4-3 79,-10-4 1,-1-1 433,13-3 0,-2-1 227,-5-10 45,-5-3-2625,-5-2 3188,-6-1 44,-4 0 35,-4 3 567,-8-2-1388,-10 7 72,-4 3 97,0 12 0,-1 3 63,-9 7 32,9-1 0,-1 2 473,-8 11 1,3 2-445,9-8 1,2 0-971,-10 9 0,4 1 898,8 1-26,5-1 1747,4 0-1803,4-1-2,5-1-5,7-4 1,4-2-59,3-5 0,1-2-434,1 4 0,2-3 242,4-5 0,0-4-403,8-5 194,-11 1 1,0-2-1016,10-8 119,-12 4 1,0-2 1356,-1-6 0,-1-1 0,8 1 0,-4-7 0</inkml:trace>
  <inkml:trace contextRef="#ctx0" brushRef="#br0" timeOffset="16928">19132 14830 12958,'-4'-4'1969,"0"36"-1967,4-8-743,-2 3 1,1 1 749,12 7-9,-5 2-5,2-19 1,2 1-37,1 6 1,1 1 22,1-1 0,0-1 18,1-1 0,-1 0 2,-1-4 1,-1-3 104,2 0 479,-4-5-250,-3-4 769,-3-11-1194,-2-16 212,-1-3-769,0-11 851,3 5-197,3-2 45,5-1-106,4-1 4,-2 10 0,3-1 67,2 3 0,0 1-138,0-1 0,1 3 118,-2 3 1,0 4-142,6 0-33,1 3-9,0 3-89,1 2-2202,11 2-801,1 5 564,-1 0 2713,-4 9 0,-22-9 0,0 3 0</inkml:trace>
  <inkml:trace contextRef="#ctx0" brushRef="#br0" timeOffset="17423">16687 15581 4214,'-26'-1'572,"-1"0"0,0-1 0,-10 1 1,1 0 1065,2 3 0,3 1-563,-1 1-1075,5-2 0,11 1 1217,24 0-1155,9-1 165,21 1-348,-8-4 1,8 0 0,2 0-1,-2-1 201,0 0 0,-2 0 1,4 0-58,-8 1 0,3-1 1,1 0-1,1 0 1,-1 0-1,-2 0 3,6 0 0,-2 0 0,0-1 0,0 1-209,-4 0 1,0 0 0,0 1-1,1-1 1,0 0 182,1 1 1,2 0-1,-1-1 1,1 1 0,0 0-165,-5 0 1,1 0-1,-1 0 1,1 0-1,0 0 1,0 1 163,1-1 0,-1 1 0,1-1 0,0 1 0,2-1 0,1 1-28,-5 0 0,1-1 1,1 1-1,1 0 0,1 0 1,-1 0-1,1 0 0,0 0 1,0 0-18,0-1 1,0 1-1,0 0 1,1 0-1,-1 0 1,1 0-1,-1 0 1,0 0-1,1 0 31,-2 0 1,1 0 0,0 0-1,0 0 1,0 0 0,-1 0-1,0 0 1,0 0 0,-1 0-54,0 0 1,1 0-1,-1 0 1,0 0-1,-1 0 1,-1 0-1,0 0 1,-2 0-232,8 0 0,-1 0 0,-2 0 0,-2 0 0,-1 0 114,4 0 0,-2 0 1,-2-1 360,4 2 1,0 0 0,-17-4-321,-20-3 112,-27 1 0,-15 1 66,13 0 1,-1 0 0,-3 1 44,-2 0 1,-2-1-1,-2 1 1,2 0 90,1 1 1,1 0-1,-1 0 1,0 0-61,4 0 0,0 0 1,0 1-1,0-1 1,-1 1-23,-2-1 1,1 1-1,-1 0 1,-1-1 0,1 1-27,-1 0 0,1 0 0,0 0 1,-2 0-1,-4 1-51,7 0 1,-3 0 0,-3 0-1,0 1 1,-2-1 0,1 1 0,2 0-1,1 0 1,2 0 116,-1-1 0,2 2 1,2-1-1,0 0 0,-1 0 1,-2 1-68,-1-1 0,-3 1 0,-1 0 1,-1-1-1,1 1 0,2 0 1,3 1-1,5-1-6,-11 3 0,7 0 0,1 1 135,6-1 1,1 0 0,2 1-243,-4 1 1,4 1-87,-6 7 1358,16-1-1053,37 4 0,13 0 366,-9-6 1,3-1-497,0-1 1,6 0-1,2 0 1,-1-2 3,-4-3 1,0-1 0,0 0-1,2-1-29,-1 0 1,1-1-1,1 0 1,0 1 0,1-1-179,-5-1 0,1 1 0,0-1 0,1 0 0,0 1 0,0-1 165,2 0 0,1 0 0,1 1 0,-1-1 0,1 0 0,0 0-27,-5 0 0,-1 0 0,1 0 1,0 0-1,2 0 0,0 0 1,4 1-165,-6-1 1,2 1 0,3-1 0,0 1 0,2 0 0,0 0 0,0-1-1,0 1 1,-1 0 0,-1 0 0,-1 0 0,-3-1-279,8 1 1,-2 0 0,-3-1 0,0 1 0,1-1 0,2 1 0,2 0 412,-7-1 1,3 1-1,2-1 1,2 1 0,0 0-1,0 0 1,0-1-1,-1 1 1,-3 0 0,-2-1-1,-4 0 1,-4 0 0,16 1-1,-9-1 1,1 0-1,4 0 1,-1 0 0,1-1-1</inkml:trace>
  <inkml:trace contextRef="#ctx0" brushRef="#br0" timeOffset="19972">20197 14885 2351,'-2'-4'1070,"0"1"756,2 3-502,37-7-478,-27 5 828,22-5-747,-26 5-239,-10 1-545,10-1 1613,-6 1-1557,-1 0-73,-2 1-34,1 0-11,-3 0-36,2 0-163,0 0-153,0 0-2672,1 0 1775,6 0 1168,7 2 0,-3-1 0,1 1 0</inkml:trace>
  <inkml:trace contextRef="#ctx0" brushRef="#br0" timeOffset="20290">20184 15254 10633,'34'-5'-320,"0"1"1,-3 0 0,-5 2 319,-11 2 93,-2 1-20,-3 0 333,-2 1 213,-4 1 288,-1 0-137,-3-1-34,-4 0 156,-7 1-663,0-1-500,-18 1-1732,8-2-735,-3 0-202,11-2 2940,6-4 0,4 3 0,1-3 0</inkml:trace>
  <inkml:trace contextRef="#ctx0" brushRef="#br0" timeOffset="20939">20334 14858 12790,'-28'-7'225,"0"0"0,0 1 0,6 1-225,14 3-19,0 1-1038,6 0-1415,11 0 335,-1 1 2137,17 0 0,-16 0 0,5 0 0</inkml:trace>
  <inkml:trace contextRef="#ctx0" brushRef="#br0" timeOffset="25379">17248 16251 16556,'-23'-19'448,"3"4"-358,0 7-149,-10-1-3218,-2 1 2385,-5 2 892,8 5-3,1 0-103,1 2 504,7 3 1,1 2-813,-6 5 111,-2 5 775,20-2-775,17 7 169,2-2 36,11 7 0,4 3 49,-4-6 0,0 0-349,-5-5 0,1 2 1,-1-1 388,3 3 1,-4-1 8,2 8 53,-7-1 45,-5-1 0,-8-2 2159,-19 6-1979,2-16 1,-3-1-173,-1 0 1,-2-2-368,-3-1 0,-2-3 275,-5-2 0,0-1-68,9-2 1,-2-1-482,-3-1 0,-4-1 1,5-2-1105,5-3 1,3-2 1402,-5-3 1,4-2 0,8-1 0,15-2 0</inkml:trace>
  <inkml:trace contextRef="#ctx0" brushRef="#br0" timeOffset="26597">17589 16442 15344,'-8'2'1335,"2"-1"-1062,-16-4 0,-6-2 319,-6 7 1,-2 1-1686,9-2 1,-1-2 0,0 3 297,1 2 1,0 2-1,2 3 609,-7 14 0,5 2 774,10-9 0,2 1-794,-9 14 0,9 2-383,20-10 0,6-2 744,5 12-766,10-16 1,4-7-449,7-10 878,-12-2 1,2-3-113,1-7 0,0-2 327,-7 2 1,-1-1-35,7-4 0,-2 0 137,4-8 153,-6 3 1380,-1-2-1054,-11 12 372,-2 0-971,-20 29-17,4-4-53,-8 16-9,9-7 556,1 1-900,3 5 2600,10-7-2560,-1-5-63,13-11 348,-8-10-199,6-5 86,-1-7 1,0-1 193,5-7-1639,-4 4 1,0 0 1529,0-2 597,-3 2 628,1 1-519,-7 9 111,-2 2-503,-6 9-144,-2 4-52,-1 2 167,-1 5-36,0 5-140,1 5-132,0 5 9,2 2-168,-1-5 0,2 1-56,2 6 207,1 5 86,1-24 3330,0-9-3304,0-2 21,1-4-320,13-20 80,-8 8 1,1-1-252,1-4 1,1 1 495,-1-1 1,-1 2-60,5-6 61,-3 4 129,-3 6 495,-3 5-8,-6 10-367,-1 5-2,-4 10 613,0 3-826,0 5-68,1 2-201,2-4 0,1 1-121,5 5 177,0 5-62,4-23 151,1-9 247,-2-4-59,4-4-218,5-13-174,-3 2-309,7-10 171,-6 6 74,0 0-77,0 1 183,0 3 252,-2 3 883,0 3 122,-7 11-201,-1 6-264,-6 10 23,0 16-563,0-4-247,1 3 1,2 2-341,4-8 1,0-2 208,-1 2 1,0-1-407,15 3 8,-8-21-75,2-2 50,0-6-272,8-9 463,-6-2-6,-3-1 0,-1-2 297,-1-5 159,-3 3 1,0 0 369,0-4 396,-2 4 0,1 1 2670,8-11-1758,-5 9 199,-1 5-715,-10 18 174,-10 18-888,2-1-1732,-2 6 1,0 3 1408,4-9 0,0 1 9,-1 8 1,0 0-1163,3-6 1,1 0 1123,-1 1 0,2-1-54,0 1 0,0 1-88,1 7 0,0 1-129,1 1 1,-1 0 166,1-7 0,-1-1-356,1-1 1,-2-5 58,0-11 154,-1-3-209,-2-16-439,1-3 453,-1-15 506,1-4 140,2 14 0,1-1-206,0-1 1,0-1 91,0-2 1,1 1 46,1-2 0,0 0 103,1 0 0,1-1 337,4-9 0,1 1-245,-2 9 1,2 1 29,3-10 1,2 3-123,0 5-176,3 0-131,-6 17-74,-1 4 79,2 3 1699,4 6-1491,4 20 52,-4-2 1030,-7 4 0,-3 0-996,-4 5 18,-1-12 0,-3 1-1679,-7 9 1695,-2-11-169,-5 1-33,3-10-369,-2-3-516,0-3-1114,0-1 1999,-2-13 0,9 9 0,-1-9 0</inkml:trace>
  <inkml:trace contextRef="#ctx0" brushRef="#br0" timeOffset="26775">18613 16128 13530,'8'1'1713,"-2"0"-1313,-6-1 1356,8 41-1756,-6-11-824,2 2 1,0 2 722,-3-11 0,-2-1-111,1 1 1,0 0-98,-1-1 0,0 2-784,0 1 1,0 2 0,0 0 882,1 8 0,0-2 0,-1 0 0,0-3 0,3 4 0</inkml:trace>
  <inkml:trace contextRef="#ctx0" brushRef="#br0" timeOffset="26926">18804 16524 12927,'-12'25'-417,"0"1"1,2-2 0,2-2 980,6 0-564,2 12 0,1-20 0,0 7 0</inkml:trace>
  <inkml:trace contextRef="#ctx0" brushRef="#br0" timeOffset="27789">18804 16251 14246,'7'3'1677,"-2"-1"-1889,-5-2-323,0 0-2479,29 60-263,-16-31 2188,-2-5 0,2 4 0,-2-4 170,2 5 364,-1-2 418,-1-3 137,-2-3 84,-3-3-89,-1-5 344,-2-4 2937,-1-3-2012,-2-3 971,0-1-1790,-3-5 2081,1-11-784,-1-1-640,2-5-556,1 8-154,1 6-392,0 2-131,0 2-365,2 2 398,0 0 20,3 3 16,1 1-89,3 3 81,1 1 64,1 2 1,0 1 5,0-1 0,6 6-45,-3-4-235,5 5 190,0-9 37,-4 0 53,5-6 255,-6-2-95,0-3-214,7-10 7,-2-12 41,-6-2-560,5-5 560,-18 8 6,8 0 126,-7 4 110,-4 3-68,-4 4-202,0 7-168,-13 7 174,15 7 28,-14 8 70,12 6-490,-7 5 535,-3 2-3073,9 4 3028,5 0 62,9 2-451,1 3 358,2-19 0,0 1-39,-4 2 0,2 0-370,4 1 0,2 0 366,-3 1 0,-1 0-387,1 1 1,0 1 373,-1-1 1,0 1-28,2 10 1,-1 0 16,-3-9 1,-2-1 26,1 7 0,-2-1 0,-3 4 781,-8-7-781,12-36 0,7-16 0,4-9 0,3-7 0,2-3 0,-2 2 0,-2 5 0,-5 9 0,0-1 0,0-1 0,4-4 0,-1 0 0,1-1 0,-1 1 0,0-1 0,1 1 0,-1 0 0,0-1 0</inkml:trace>
  <inkml:trace contextRef="#ctx0" brushRef="#br0" timeOffset="27893">19719 16510 13896,'-5'-3'-1316,"0"1"943,5 2 1,0 0-1</inkml:trace>
  <inkml:trace contextRef="#ctx0" brushRef="#br0" timeOffset="28611">20197 16046 9637,'-8'-10'3035,"1"3"-2682,7 7 2246,0 0-2207,1 45-2197,-1-9 1843,0-11 0,1 3 0,-1 0-38,-1 4 0,-1 0 0,-3 1 0,0 3-73,3-6 0,1 2 1,1 1-1,-1-2-129,-2 1 1,-1-1-1,2 0-355,1 7 1,2 0 0,0-3 327,-1-6 1,-1-5-1363,1 1 477,0-13 1114,-3-15 0,2 0 0,-2-10 0</inkml:trace>
  <inkml:trace contextRef="#ctx0" brushRef="#br0" timeOffset="30116">19992 16414 14280,'-4'-6'1142,"0"1"-1044,4 5 524,0 0-566,57 47-3333,-27-26 3207,-6-3 1,3 3-1,0-4-139,1-6 1,-2-4-32,-5-1 1,-1-2-66,7 1 0,-1-3-298,-6-8 1,-1-3 344,-1 2 1,0-1-119,-1-7 1,-2-2 21,-1 2 0,-2 0-374,5-18 417,-4-2-2044,-1-1 2274,-3 0 294,-2 5 1,0 1 1034,-3 7 1,0 1-915,1-3 1,-1 4 727,-3 3-569,-3 21 971,-9 32-1402,8-12 0,0 2-355,-2 5 0,1 1 291,2-1 1,1-1-83,2-8 0,1-1 599,-4 0 1,3-1-630,12 17-3,-6-5 47,5-14 0,1-2 70,2 4 118,8 0-115,-9-15 83,10-9-147,-9-4-177,10-18 91,-12 10 0,-2-1 2248,7-10-2104,-2 1 1534,-12 21-1526,-1 4 32,-1 3 495,4 10-356,1 2-56,4 9-120,2-3 437,1 2-443,4-1 0,3-1-64,3-2 70,4-4 60,-5-6 1,2-2-59,-6-2 1,1 0-568,12-3 1,1-2 475,-10 0 1,-1-2-59,1-2 0,-1-1-136,13-7-100,-13-4 8,-4-2-2902,-5-14 3208,-7 8 357,-5-7-607,-6 15 613,-5 6-34,-3 5-136,-1 3 27,0 5 610,-1 5-568,-6 15-148,6 0 1446,-1 11-1494,10-7 3,4-1 651,3-2-640,4-2-41,3-2 64,5-2 27,4-4 1,2-1-62,9 1-674,-3-4 1,0-1 354,9-6-230,4-5 223,-18 2 0,0-2-37,0-2 0,-1-1 595,0-1 0,1-1-630,3-5 1,0-1 548,-6 4 1,-2-1-152,3-3 0,-2 0 401,-1-4 655,-5 5 1342,-5 3-1622,-3 5-157,-2 4-205,-3 1 244,-1 1-664,-1 3-27,-1 3-74,3 4 18,-6 3-26,6 2 20,-4 1-65,14 0-27,0-1-88,13 2 172,12-4-130,-7-3 65,9-7-11,-18-7 179,-3-4-134,-3-4-3143,-3-12 2884,-4 4 357,-4-10-225,-3 8 180,-4 0-98,-3 1-163,-2 1-9,0 2 88,-2 2-342,-11-4 440,7 7 50,-3 0-47,13 8-1692,6 4 3830,7 0-4140,21-3 1744,10 1 488,-14 2 0,2-1 444,-2 1 1,-2 0 125,10 0-56,-2 1 146,-1 2 720,6 5-1023,-11 9 1,-1 3-622,-4-6 0,-2 2 203,4 15 0,-5 1 1,-7 2 28,-3 0 1,-3 0 89,-3 1-77,1-12 0,0-3 1297,-3-6-281,2-11-636,0-1-429,1-3-216,4-11-232,4-3 143,6-10 44,5 0-546,5-3 563,-9 14 1,0-1 148,3 0 0,0-1 95,0 1 0,2 0 201,1-1 1,3-1 0,-1 1 200,3-2 0,0 1-227,2-2 0,-2 2 301,-1 4-476,-20 13 8,-2 2 608,1 12-428,-1 1-118,1 12-62,-1 1 431,0 2-430,1 2-9,2 0-664,1-2 658,2-2 1,9 3 61,-2-10-54,18 1-455,-8-15 375,11-3-138,-5-8-13,2-3-220,-6-8 1,0-4 428,-2-5 0,-1-2 48,3 1 0,-2 0-49,-7-6 1,-4 2 350,-2 6 591,-7-2-504,-4 16-417,-1 5 174,0 3-174,1 11 143,0 2-73,0 11 11,0 4-76,0 5-1391,0-5 1,1 2 1434,0-7 0,0 2-8,1 4 0,1 2 1,-1-1-59,1-2 0,-1 0-67,2 9 0,-1 0-18,-2-10 1,0-1 74,0 0 1,-1-2 3,0-1 1,-2 0 40,-2 2 1,-5 0 378,-10-4 1,-3-3-324,4-2 1,-2-1-272,-9-4 1,0-5 307,9-4 0,1-2 90,-19-4-61,3-3-123,15 0 0,2 0-17,-5-6-305,2-5 550,17 5-917,6-1-118,5-3-148,7-1 120,7-2-294,5 1-527,1 4 1,1 1 1105,-7 6 0,0 1 1,2-3-1,-1 2 1,-5 6-1</inkml:trace>
  <inkml:trace contextRef="#ctx0" brushRef="#br0" timeOffset="30226">22724 16769 8993,'26'11'3276,"-4"-2"-2866,-3 2 0,-1 1-356,-2 0 251,7 2 0,-1 1-36,-10-5-261,-3-2 227,-4-3-377,-3-2-1260,-1-1-855,-5 0 2257,-10 2 0,7-2 0,-5 1 0</inkml:trace>
  <inkml:trace contextRef="#ctx0" brushRef="#br0" timeOffset="31811">16169 15076 10575,'6'5'1153,"-1"-1"-845,-5-4 1600,0 0-1819,-36 0-1117,15 0 1,-2 0 1064,-10 1 1,-3-1-606,0 1 1,1 0 544,2 0 1,-1 1-756,8-2 1,0 1 0,-1 0 866,-1 0 1,-1 0 0,-3-1-46,-1 1 1,-4 0 0,0-1 0,2 1-501,-2-1 0,2 1 0,-2-1 487,2 1 1,-2-1-1,1 1 1,2-1-15,3 1 1,2-1 0,1 0 9,1 1 0,0-1 0,1 1-5,-8-1 1,1 0 12,6 1 0,1-1 322,-13 0-357,14 1 20,13-1-714,8 0 1818,13 1-1885,2 0-474,10 2-134,1-1-45,2 0-794,1-2 2208,-1-1 0,-12 0 0,-2-1 0</inkml:trace>
  <inkml:trace contextRef="#ctx0" brushRef="#br0" timeOffset="32044">15227 14967 10519,'3'0'2531,"0"-1"-864,-3 1-1043,-48 22-481,18-5-614,8-5 0,-3 1 0,1 1 555,-5 9 0,2 0-80,7-5 0,0 1 3,-7 8 0,2 2-31,15-9 1,3-1 191,-1 12 19,18-6-51,7-15 0,3-1-104,-3-2 0,2 1-1003,5 1 1,5 0-1,-3 0 918,2 0 0,0-2-130,-3 1 1,2-1-1,-2 0-292,3 1 1,-1-1-235,1 1 1,-2 0-852,-3 0 0,0 0 1560,11 4 0,-2-1 0,-7 0 0,-5-4 0,-1-1 0</inkml:trace>
  <inkml:trace contextRef="#ctx0" brushRef="#br0" timeOffset="35027">7170 14243 14228,'-5'31'65,"1"-1"0,0 1 0,0 0 0,-2-1 0,0 2 0,-1 1 0,0 0 1,2-2-886,-1 6 1,1-1 0,0 0 0,-1 2 666,-1-2 0,-2 3 0,1 0 0,0-3 0,2-3-54,3-5 0,1-3 0,-2 2-613,-1 7 1,-3 2 0,1 1 0,-1-5 700,-2 5 1,1-3 0,0 5 0,0-6 0,-1-7 0</inkml:trace>
  <inkml:trace contextRef="#ctx0" brushRef="#br0" timeOffset="35260">7074 14530 1482,'15'-29'1638,"1"0"0,3 13-700,0-6 0,3-7 0,-1 9-1011,15 13-21,-11 4 0,1 3-113,1 6 0,1 5 154,1 12 0,-2 4 89,-4-6 0,-2 2 54,-2 9 0,-7 0 307,-16 3 247,-7-3 95,-9-3-406,0-10 1,-2-2-334,4-4 0,0-1-14,-6 4 0,-2-1-114,4-6 1,2 0-593,-9 7 923,-6-2-3480,10-1 2673,6-7 1,3 0 0,12-6 0</inkml:trace>
  <inkml:trace contextRef="#ctx0" brushRef="#br0" timeOffset="35527">7593 14516 13692,'7'4'1400,"-2"-2"-1036,-5-2-90,-35 45-3551,22-24 2955,-7 6 0,1 1 110,13-9-12,3-1-205,3-3-1163,13 2 673,4-11 774,6-3 714,-3-14-379,-13-6 166,8-2 61,-11-2 208,8-1 644,-8-7-1159,-3 7-180,-1-4 37,-2 11-4,-3 2-251,-2 3-474,-1 2-626,-2 4 1388,-11 4 0,12 1 0,-7 1 0</inkml:trace>
  <inkml:trace contextRef="#ctx0" brushRef="#br0" timeOffset="36930">7907 14380 6495,'7'3'2355,"-1"-1"-73,-6-2-2245,0 0 1114,-5 119-2305,3-87 0,1 0 1146,-1-3 1,1 5 0,0 1 0,-1-1 0,1-4 9,0 10 0,0-4-21,1-1 1,-1 2 111,2-2 1,-1 3-1,0-3-316,1-7 0,-1-2 0,0 1 83,0 1 0,0 1 0,1-4-246,-1 12 151,0-30 64,0-4-1266,0-15 897,1-9 1,0-9-1,0 2 1109,1 0 0,-1-1-569,1-7 0,0-3 0,1 3-132,0 4 1,0 2 131,1-2 0,1-3 534,-1 8 1,2-4 0,0 0 0,1 1-252,2-4 1,1 2 0,1-1-317,-2-2 1,1 0-1,1 4-99,3 0 1,1 9-141,0 14 401,1 5-135,-2 9 188,3 21-179,-7 3 37,-5 2 1,-2 2 68,-3-11 1,-2-1-937,-1 7 1,-2-1 1342,-7 6-157,-4-5 169,0-11 0,-3-2-528,-12 2 0,1 2 0,13-17 0</inkml:trace>
  <inkml:trace contextRef="#ctx0" brushRef="#br0" timeOffset="37245">8289 14530 11986,'-2'-7'319,"-5"22"0,-2 17 1,2-4-320,2 2-593,-2 1 1,-1 5 0,3-8 592,5-12 788,1-2-693,6-14 78,2-5-725,8-8-424,-3 0 1,1-1-72,8-9 20,-3 1 1,0-1-1713,0-3 2739,-7 9 0,-2 0 96,0-3-206,-2 3 668,-4 3-155,-1 4-140,-3 2-70,0 3-431,-1 1-1752,0 2 1670,0 1 1,0 1 0</inkml:trace>
  <inkml:trace contextRef="#ctx0" brushRef="#br0" timeOffset="37445">8440 14499 7862,'3'-4'3276,"-1"0"-1630,-2 4-1131,2-4 340,-2 3-668,2-1 1241,-2 24-1351,-3 2 0,0 2-108,1-3 1,0 1-520,-2 12 0,1-1 435,1-4-381,1-7 1,0-2-2782,2-5 1337,2 0-885,1-18 2825,3-11 0,-3 7 0,0-4 0</inkml:trace>
  <inkml:trace contextRef="#ctx0" brushRef="#br0" timeOffset="37734">8713 14093 15069,'-5'31'117,"1"0"1,0 1 0,-1-1 0,2-2-1,-1-1 1,0 2-938,-1-1 1,-1 3 0,0-1 0,1-2-698,-1 7 1,1-3 1212,0 0 1,1 1-213,1-1 0,0 2 0,1-1-1123,2 4 1,1-1 572,-2 4 0,3-4 1066,8-4 0,-5-29 0,1-4 0</inkml:trace>
  <inkml:trace contextRef="#ctx0" brushRef="#br0" timeOffset="38845">9559 14448 12070,'1'7'1538,"0"-2"-737,-1-5 739,-4 46-1496,0-17 1,-1 4 0,1 3-701,0-7 1,1 3-1,0 1 1,0 0 0,0-1 233,-1 2 1,-1 0 0,1-1-1,0-1 242,1 0 0,0-1 0,0-1 1,1-4 12,-1-1 0,1-3-171,-2 16 203,-1-9-1631,0-7 1948,1-11-182,-2-3-991,-1-21 243,2-1 737,-2-14-140,5-3-68,1 8 1,2-4-1,1-2 111,3-5 0,2-2 0,0-1 108,-2 2 0,0 1 0,2-1 48,2-2 1,1 1-1,1 4 160,-1 6 1,1 2-372,-1 1 1,1 2 163,-1 3 1,2 1 1045,4-1 1,1 3-858,7 1 45,3 4 126,-13 19 413,-7 16-693,-3-2-18,-3-1 0,-2 2-743,-6 3 1,-2-1 491,2-3 1,0-2-1286,-3 3 0,-2-3 1473,-1-2 0,7-10 0,0-2 0</inkml:trace>
  <inkml:trace contextRef="#ctx0" brushRef="#br0" timeOffset="39179">9928 14571 10149,'7'4'2517,"-2"-1"-1802,-5-3 1052,0 0-1546,-35 4-221,16 3-31,-4-2 0,1 2-173,5 8-45,6 0 47,8 10 15,14-6 69,2 1-33,8-11 25,-4-6-53,0-3 98,1-3-90,9-9-2228,-7 1 2516,5-6-55,-9 5-1530,-3 1 1468,-2 3 0,-3 2-54,-3 3 54,0 2 342,2 9-171,2 13-177,0-1-69,0 8-23,-4-12 1855,2-3-5034,6 2 3744,6-11 0,-5 3 1,-2-10-1</inkml:trace>
  <inkml:trace contextRef="#ctx0" brushRef="#br0" timeOffset="39415">10242 14544 10681,'6'20'1341,"1"1"1,-1 6-1361,-1-1 1,-2 0-619,-1 4 228,0 0-13,-1-8 1,0-1 712,1 3 557,-1 4-678,1-23-102,-7-7-514,13-5 575,3-26-194,4 8 1,3 0-1575,-5 0 1,1 0 1266,1-2 0,0 3-499,1-2-1338,-1 2 722,-1 2 1013,2-2 0,-9 13 0,1 0 1</inkml:trace>
  <inkml:trace contextRef="#ctx0" brushRef="#br0" timeOffset="39979">10693 14571 7111,'2'4'3276,"-1"-1"0,-1-3-705,-44 16-2352,13 4-292,9-7 0,-2 2 0,4-1-828,-7 12 761,8 1-47,16-13-222,4-2 404,12 5 5,-4-9 0,10 1-45,-8-7 28,0 1-251,-1-1-3009,4 1 2763,-4-2 307,0 0 64,-5-1 109,-1 1 34,-2-1 191,0 0-186,-1 1 3271,-1 3-2888,1 3-469,1 0 47,1 1-75,3-2-37,1-2-98,1-1-1204,13-4 824,-2-7 624,4-1 0,-7-6-109,-8 3 109,-2-1-65,-1 0-327,0-6 11,-3 3 34,0-3 101,-1 6-90,0 1-384,-1 1-696,0-2 1096,1 6-2957,-1 0 2972,0 5 899,0 2 234,0 5-16,0-1-137,0 7-129,0-1-70,0 3-168,0 1 174,4 16-438,7-3-60,3 4 16,4-11 8,-2-9 28,0-2 3240,0-3-5052,9-3 1776,-8-15 0,0 10 0,-11-11 0</inkml:trace>
  <inkml:trace contextRef="#ctx0" brushRef="#br0" timeOffset="40129">11116 14694 11818,'1'6'1176,"-1"-1"-1580,0-5 0,0 0 0</inkml:trace>
  <inkml:trace contextRef="#ctx0" brushRef="#br0" timeOffset="40729">8931 15472 12185,'1'6'3276,"0"-1"-2055,-1-5-1218,-19-36 131,-5 19 1,-4 0-159,5-1 1,-1 0 0,-1 2-1070,0 4 1,-2 3 0,1 2 571,-8 0 0,1 4 595,-1 8 1,1 2 436,8-1 1,0 3-484,-1 5 0,-1 4 0,3 1-163,4 1 1,1 2 122,1-2 0,0 2 0,4 0-19,4 5 0,4 0 31,-4 2 0,2 0 0,6 1 0,3 0-45,-3 1 0,1 0 27,2-1 0,1 1 14,-1-2 0,3 2-251,1 0 0,1 3 0,0-1-219,-3-5 0,1-1 0,-1 1 261,2 0 0,1 1 0,-3-2-1329,-4 3 1,-3-7-509,-3-10 2050,-7-1 0,8-9 0,1-2 0</inkml:trace>
  <inkml:trace contextRef="#ctx0" brushRef="#br0" timeOffset="40880">8180 15923 14551,'4'-2'1479,"-1"1"-1653,-3 1 429,47-11-474,-22 6 1,2 0 0,0 0-678,2-1 1,-1 0 0,3 0 75,-2 1 1,3 0 0,-2 1 0,-3 0-137,2 0 1,-2 1 955,8-1 0,-4 1 0,-7 0 0,-9 2 0</inkml:trace>
  <inkml:trace contextRef="#ctx0" brushRef="#br0" timeOffset="40996">8904 15936 12482,'-3'-3'1282,"-8"17"1,0 11-1297,2 1 0,2 3-929,-1-2 0,0 1 0,1-1-696,1 3 1,1-3 1341,5 6 0,0-27 0,0-2 1</inkml:trace>
  <inkml:trace contextRef="#ctx0" brushRef="#br0" timeOffset="41162">8767 15704 15803,'5'2'1215,"-1"0"-1892,-4-2-404,38 0-154,-16 2 123,4-1 0,2 1-2165,10 3 2674,-5-1 1,-6-1 0,-12-2 0</inkml:trace>
  <inkml:trace contextRef="#ctx0" brushRef="#br0" timeOffset="41329">9505 15800 8155,'-23'22'216,"1"-1"0,-1 1 0,0 0 0,1-1 1,-1 2-1,-1 1 0,1 0 0,2-2 0,3-2 287,0 2 0,2-2-760,-4 7 1,0 0 328,5-5 0,0-1-1711,0-2 1,-2-2 990,-2-5 0,-1-1 0,-2 4 0,4-20 0</inkml:trace>
  <inkml:trace contextRef="#ctx0" brushRef="#br0" timeOffset="41480">9122 15895 13022,'6'-2'3276,"-1"0"-1901,-5 2-999,42 26-326,-20-9-745,6 3 0,2 1 661,-16-8 1,0 0-33,1 2 1,0-1-245,1 0 1,0 1-810,8 7 1,0 0 92,-6-6 1,0 0-479,5 5 1,-1 0 1503,-4-3 0,-3-1 0,2 0 0,-2 2 0</inkml:trace>
  <inkml:trace contextRef="#ctx0" brushRef="#br0" timeOffset="41916">8644 16701 15865,'-27'-5'33,"0"0"1,-1-1-1,0 1 1,0-1 0,1 1-1673,-9-2 1,-2-2 1810,8 2 0,-3-1 1,0 0-1,1-1-569,-1 0 1,1 1 0,-3-3 378,3 1 0,-4-2 0,-1 0 0,1-1 0,4 1-22,-2-1 1,3 0 0,-2-3-3,3 1 0,-2-2 0,-2-1 0,2 0 0,4 1-369,-2-3 0,3 1 0,-1-2 397,3 1 1,-2-2 0,1 0-1,4 0 14,1-1 0,2 1 0,2-2-411,1 0 1,2-1-1,0 0 466,2-1 0,2 0 0,1-1-182,2 1 0,1-1 1,1 0 126,0 0 0,1 0 0,3 0 37,5 0 0,3 0 1,3-1-193,3 0 0,3-3 0,2 1 1,1 2 43,0 5 0,2 1 1,1 1-1,1 0 31,1-1 0,1-1 0,1 0 0,2 0 0,2 3-71,0 3 1,3 1 0,2 0 0,0 2 0,0 0-1,-1 1-35,0 0 1,0 1 0,-1 0 0,2 1 0,1-1 103,-3 2 1,1 0 0,2 0-1,0 1 1,0 0 0,-1 0 0,-2 2-3,4 0 1,-1 2-1,-1 0 1,-1 1-1,2 0-93,2 0 0,-1 1 1,1 0-1,1 1 0,1 2 131,-5 0 1,1 2-1,1 1 1,1 0-1,0 0 1,-2 1-1,-1 0 46,-1 0 0,-1 0 0,-1 0 0,1 0 0,-1 2 0,1 0 19,1 0 1,0 1 0,1 1-1,1 1 1,-2-1 0,-1 1-1,-3 1 92,9 4 1,-4 1-1,-1 0 1,0 2-70,-2 0 1,0 0 0,0 1-1,-2 1 28,-1 0 0,-1 1 0,-1 1 0,0 0-25,-3-1 0,0 2 0,-1 0 0,-1 1-45,-2-1 1,0 1 0,-2 0-1,0 1 159,3 6 0,-2 2 0,-1 2-62,-5-2 0,-2 4 1,-1 0-1,-1-2 26,0 1 0,-3-1 0,-1 1-13,-1-3 0,-2 2 0,-2-1 0,-3-1 329,-4-3 1,-3 0-1,-3-2 1,1-1-6,-3 2 1,0-3 0,-2 1-262,-1-2 1,-1 0-1,-2 0 1,1-2 5,-4-2 0,0-2 1,-1-1-41,0 0 0,-2 0 0,-2 0-2,-3-1 1,-2 0 0,-2 0 0,3-2-119,5-2 0,1-1 0,0-1 0,-1 1-123,0-1 1,-1 1-1,-2 0 1,1-1-1,-1-1 62,0-1 1,-2-1 0,1 0-1,0-1 1,1 0-73,-1 0 0,1 0 1,1-1-1,-2 0 3,0-1 0,0 1 0,-1-1 0,-1 0 0,1-1-287,1-1 0,-1 0 0,1-2 0,0 0 0,-1-1-258,1-1 1,0-1-1,-1-1 1,1 0 0,-2-1 472,3-1 0,-2 0 1,-1-1-1,1 0 0,2-1 1,2 2-1,-10-3 1,5 0-1,1-1 0,9-1 1,0 0-1,0 0 1</inkml:trace>
  <inkml:trace contextRef="#ctx0" brushRef="#br0" timeOffset="45132">11021 15199 13852,'4'7'879,"0"-2"-781,-4-5-56,0 0 11,-2 32-524,-1-11 458,1 3 1,-1 0 12,-3 4-45,1-2 39,1-5-29,1 1-189,2-7 117,1-3 79,1-7 28,7-3-5,1-1-337,19-2-44,-5-2-315,-1-1 1,0-1-490,4-3 79,7 0 19,-17 4-2185,-4 3 2973,-6 0 1,-3 1 0,-3 0 0</inkml:trace>
  <inkml:trace contextRef="#ctx0" brushRef="#br0" timeOffset="45431">10911 15691 8153,'-8'6'3276,"1"-1"-1974,7-5-1011,0 0-1008,60 0 194,-28-4 75,-7 2 1,4 1 0,-2-1 182,-2-2 1,-2-1-182,12 1 74,3 0 207,-20 6 390,-7 3 86,-5 12-166,-8 0-19,-7 8 102,-2-8 1,-2-1-1805,-7 9 1676,6-8 1,-1 0 98,-3 5 557,2-1-784,3 6-37,6-7-92,3 3 157,8-11 118,4-1 39,6-4-121,2-2-36,4-3-36,3-5-921,1-8 1,1-4 299,-8 5 1,0-2 440,5-6 0,2-2 1,-5 2-1,0-2 1,5-7-1</inkml:trace>
  <inkml:trace contextRef="#ctx0" brushRef="#br0" timeOffset="45814">11512 15377 13927,'-3'-3'1672,"0"0"-1647,3 3-459,-40 54 283,31-31-648,-2 0 0,-1 5 0,6-6 185,15-1 253,8 3 348,-3-14 13,-1-4-2630,3-4 2921,-5-5-125,2-3-166,-6-6-345,0-1-16,-2-1 207,-1-2 555,-2 2-734,-1-1 440,-6-7 248,2 8 303,-6-6-405,4 14-116,1-1 3139,3 5-3505,0-1-275,3 1 176,10-4 275,1 2-109,9-3 69,4 2 93,-7 2 283,9 4 476,-8 21-515,-4-3-181,-7 11 0,-4 2-107,-3 0 25,-1-6 1,-1 0-1847,-2 8 1865,-1-5 0,0-7 0,2-9 0</inkml:trace>
  <inkml:trace contextRef="#ctx0" brushRef="#br0" timeOffset="45968">11799 15431 14490,'6'31'-82,"1"1"1,-2-3 0,0-1-512,-3 6-2684,0-1 1756,-1-2-1458,0 3 2979,0-10 0,-1-5 0,0-11 0</inkml:trace>
  <inkml:trace contextRef="#ctx0" brushRef="#br0" timeOffset="46147">12072 15322 13600,'7'5'1551,"-1"-1"-1551,-6-4 25,-15 37-136,11-17 1,0 1-245,-4 9 1,0 1-150,4-5 0,3-1-1135,0-3 1,2 0-803,1 7 1055,0 3 1445,3-20 1,-3-6 0,1-3 0</inkml:trace>
  <inkml:trace contextRef="#ctx0" brushRef="#br0" timeOffset="46560">12359 15377 12864,'-1'29'43,"1"1"0,0-2 0,-2-2-88,-3-5 0,-1-1-106,-3 9 618,0-8 0,-3-1-1011,-16 2 337,5-5-143,-9-11 146,20-13 515,-1-5-1412,9-12-2176,11-4 1727,2-1 1231,10 2 628,-2 11-446,1-1 339,3 7 517,-1 2-338,-1 17-265,-8 1 111,-6 11-127,-4 0-46,-4 3-49,-2 2 76,-4 1 101,1-8 0,0 0 193,-2 4 1,1-1-327,1-4 0,1 0-94,0 2 0,2-3-16,2-4 61,4-1 3276,2-6-3117,2-2-3210,9-1 3160,0-2-109,7-3-64,-1-3-148,-1-1 0,0-2-513,15-6 744,-10 2 1,3-1 0,-4 1 0,4-1 0,-5 2 0,0-1 0</inkml:trace>
  <inkml:trace contextRef="#ctx0" brushRef="#br0" timeOffset="46781">12782 15349 8760,'6'4'3276,"-2"-1"-1638,-15 18 0,-7 6-1612,0 3-1119,5-8 1,-1 3 0,-1-2-189,0-3 0,2-2 1036,5 0 0,0 1-552,-7 5 0,1-1-1216,4 8 992,2-12 1,0-2 1020,0-2 0,5-7 0,1-4 0</inkml:trace>
  <inkml:trace contextRef="#ctx0" brushRef="#br0" timeOffset="47214">12700 15540 14535,'15'35'176,"-2"-8"-86,-13-26-964,0-1 883,6 1-9,-4 0-6,5 0-140,-5 1 141,-1-2 5,1 1 198,1-1-55,0 0-98,2 0 45,6-2-1614,14-10 717,-4 3 12,-3-3 0,-2-1 123,-1-2 378,3-6 294,-10 4-3008,-2-1 5074,-2-19-1117,-4 15 419,-6-14-805,-2 26-250,-6 0-206,1 8-105,-2 2-2325,-12 12 2197,5 1 28,-6 11 2060,10-1-2272,3 0-402,3-1-389,6-1-2176,-3 3 3185,21-7 0,-13-2 1,15-10-1</inkml:trace>
  <inkml:trace contextRef="#ctx0" brushRef="#br0" timeOffset="47420">13192 15254 14647,'7'7'1318,"-1"-1"-940,-6-6 90,0 0-390,-25 76-81,20-57 1,0 2-685,-2 6 1,-2 6 0,0 1 0,2-6 633,3-1 0,0-3-243,0 10 1,0-2-43,2-9 1,0-2 128,1-1 0,-1 1-1430,0 7 1,0-1 1151,0 5 1,-1 2-1,3-27 1</inkml:trace>
  <inkml:trace contextRef="#ctx0" brushRef="#br0" timeOffset="47714">13301 15363 11104,'-1'-7'3067,"0"1"-2440,1 6-655,0 0-62,40 2-151,-20-1 48,11 1 0,-1 1 31,-8 0 16,3 4 146,-14 2 118,-5 4 349,-13 13-304,4-4-21,-15 10-174,7-14 0,-1-1-735,-13 9-872,4-5 1,0-1 818,-6 4 1,6-4 0,9-10 0</inkml:trace>
  <inkml:trace contextRef="#ctx0" brushRef="#br0" timeOffset="47832">13369 15554 13064,'6'1'1485,"-1"0"-1074,-5-1-2063,41 30-196,-22-16 209,7 4 1,-1 0-1466,-9-7 3168,-1-3 0,-8-4 0,-1-3 0</inkml:trace>
  <inkml:trace contextRef="#ctx0" brushRef="#br0" timeOffset="48010">13684 15404 12725,'7'1'2641,"-2"1"-2109,-5-2-229,-17 44-481,11-17 0,0 2-129,-4 6 1,0 1-1333,5 2 1,3-3-1163,1-5 698,2 5 2103,3-17 0,-2-9 0,2-3 0</inkml:trace>
  <inkml:trace contextRef="#ctx0" brushRef="#br0" timeOffset="48165">14080 15404 14283,'2'4'1292,"-16"8"0,-7 1-878,-4 5-1300,3-2 1,-4 3-1,2-1 834,5 0 0,2 0-25,-7 5 0,2 1-305,8-6 0,1-2 250,1 0 1,1 0-1508,-2 4 1,0-1 901,-3 5 0,2-2 0,10-16 0</inkml:trace>
  <inkml:trace contextRef="#ctx0" brushRef="#br0" timeOffset="48315">13820 15527 12714,'1'6'3276,"-1"-1"-2858,0-5-460,48 29-3235,-25-13 1993,8 4 0,1 0 617,-6 0-1300,0 0 1967,-3 0 0,-2 0 0,-3-3 0,-3-2 0,-1 0 0</inkml:trace>
  <inkml:trace contextRef="#ctx0" brushRef="#br0" timeOffset="50749">10993 16414 9612,'-7'-6'3276,"1"1"-302,6 5-3330,0 0 107,33-14-37,-8 10 43,-3-3 1,0 1-321,4 5-365,-12 3-673,-2 1-309,-4 2 258,-3 2-666,-3 0 2318,-10 3 0,6-5 0,-6 0 0</inkml:trace>
  <inkml:trace contextRef="#ctx0" brushRef="#br0" timeOffset="50899">10939 16537 7341,'1'7'1834,"0"-1"-1826,-1-6 1,0 0-1737,53-9 1381,-29 4 173,9 0 1,1-1-777,-2 0 723,-9 3 227,-1-2 0,-15 3 0,-5 1 0</inkml:trace>
  <inkml:trace contextRef="#ctx0" brushRef="#br0" timeOffset="52167">10925 16483 10144,'-7'-1'2814,"1"1"-3094,6 0-191,0 0-10,38-14-375,-20 8 1,2-1-238,7-2 1,5-1 0,-3 0 802,-3 2 1,-1 1 285,4-2 0,-2 2 158,-3 2 732,-11 2-455,-1 2 14,-10 2 902,-7 15-1084,-1-3 45,-6 13 56,0-5 26,-3 1-667,-1 0 495,-2 1-82,4-7 0,-2 1-110,-1 1 1,0 0-86,0 0 0,1-1-18,0-1 0,1 0-147,-2 3-420,2-2 1465,3-2-2305,4-4-48,3-3 1532,4-2 0,0-4 0,1-1 0</inkml:trace>
  <inkml:trace contextRef="#ctx0" brushRef="#br0" timeOffset="52335">11198 16524 10239,'6'5'2441,"-2"-1"-2323,-4-4 240,0 0-358,5 38-565,-1-19 502,-1 5 0,1 1-132,0-6-167,0-1-1091,3 3 652,-3-11-176,1 2 157,-3-10-202,0-2 1022,0 0 0,0 0 0,-1 0 0</inkml:trace>
  <inkml:trace contextRef="#ctx0" brushRef="#br0" timeOffset="52717">11307 16551 10250,'2'3'3276,"-1"0"-3421,-1-3 142,25-4-549,6 1 483,-12 0 1,1 1-3209,15-2 1945,-16 3 2130,0-1-800,-1 1 561,4 0-767,-3 3 54,-3 1 45,-6 3 2519,-8 3-2410,-1 4-3012,-2 4 3012,-4 4 53,-2 5-53,-4 2-30,3-6 1,-1 1 18,-3 11-943,4-12 0,1 0 1001,-1 7 135,2-3-164,3-2-18,1-4 2367,3 4-2890,12-5 131,-1-5-98,11-7-101,-6-11-3,2-5 222,0-5 372,0-3 3022,-3-2-1992,-1-8 225,-8 2-945,-1 2-22,-11 2-377,-1 12 8,-6-2-575,0 6 656,-19 0 0,19 3 0,-13 0 0</inkml:trace>
  <inkml:trace contextRef="#ctx0" brushRef="#br0" timeOffset="52910">11649 16414 14887,'4'0'-106,"-1"-1"-3171,-3 1 0,41-6 1042,-18 5 1994,4-2 1,0 0-936,-5 3 898,-5 1-836,-5 2 246,-7 2 868,-4 2 0,-1-2 0,-2-1 0</inkml:trace>
  <inkml:trace contextRef="#ctx0" brushRef="#br0" timeOffset="53193">11744 16496 6641,'-11'19'414,"0"-1"1,-3 11 997,27-28-1158,2-1 265,1 0-200,8-1 224,0 0-280,-1 1-44,-5 3-82,-9 4 9,-2 5 24,-3 4-7,-2 4 102,-4 4-251,-8 11-59,-2 0-212,-1-2 159,3-10-112,7-12 11,1-3-56,2-3 56,-5-2 342,19-4-34,-10-3-100,18-2-4,-17-3 161,9-1 863,-9-1-847,9 0 70,-6-6-33,-2 1-219,-1 0-291,-3 4-496,-2 6-487,-2 1-249,-1 0-538,-1 1 2061,-1-1 0,3 3 0,1 0 0</inkml:trace>
  <inkml:trace contextRef="#ctx0" brushRef="#br0" timeOffset="53516">12086 16551 12277,'5'5'2932,"-1"0"-2932,-4-5 45,0 0-3322,-8 50 1919,4-23 1183,-1 7 0,0 0 609,0-3-694,1 3 257,2-12-257,0 1-536,1-17 382,3-4-85,1-7 3137,5-4-3576,3-5-193,4-3 276,-3 3 0,1-2 768,1-1 0,0 0 213,0 0 0,-1 1 641,11-11 309,-12 14 237,-4 4-179,-3 4-266,-2 3-336,-2 1-341,0 9-146,0 0-45,1 10-45,0 1-1202,2 10 267,-1-7-1067,1 10 2047,-1-16 0,-1-4 0,0-6 0</inkml:trace>
  <inkml:trace contextRef="#ctx0" brushRef="#br0" timeOffset="53732">12263 16483 12809,'7'2'995,"-1"1"-1247,-6-3-317,0 0 356,49-8 308,-18 12-14,-2-6 1,-1 2 35,-5 12 37,-16 0 9,-3 3-81,-2 1-82,-1 1-37,-4 0-1982,-11 13 563,2-13-31,-6 8 1487,5-16 0,7-4 0,0-2 0</inkml:trace>
  <inkml:trace contextRef="#ctx0" brushRef="#br0" timeOffset="53834">12359 16647 7321,'4'5'3276,"-1"-1"-1632,-3-4-1849,0 0-965,40 19-570,-20-13 996,5 5 1,1-3 743,0-10 0,-13 1 0,2-3 0</inkml:trace>
  <inkml:trace contextRef="#ctx0" brushRef="#br0" timeOffset="54137">12659 16469 11059,'6'5'3123,"-2"-1"-2952,-4-4-155,0 0-1892,-7 60 943,3-34-706,-1 11 1,-1 0-108,0-12 1035,1 0-162,1-1 579,0-2 221,0-1 230,-5 11 114,3-12 186,-5 8 245,4-15 138,-6-2-67,12 0-3,-9-1 1887,13-3-2285,-5-2 1359,1-2-983,0-2-443,6 0-11,0-1-114,5 0-136,2 0-455,20-8 8,-9 2-241,-3-1 1,-1 0 236,7-3 407,-1-2 0,0 1 0,-4 2 0,-3 0 0,0 0 0</inkml:trace>
  <inkml:trace contextRef="#ctx0" brushRef="#br0" timeOffset="54710">13028 16865 15881,'3'1'1011,"-6"22"0,-5 6-1045,0 2-1605,-2 6 1,1 1 398,4-17 0,1 0-399,-1 0 1,1 1 1763,-4 4 1,0-2-1,1 2 1,-4 1-1</inkml:trace>
  <inkml:trace contextRef="#ctx0" brushRef="#br0" timeOffset="55490">11034 17302 6683,'4'5'3276,"0"-1"0,-4-4-607,10 35-2675,-6-15-99,4 15 0,-1 2-421,-3-7-72,-2-6 1,0-2-599,-2-2-808,0-4-880,0-3 2884,-1-4 0,0-5 0,0-2 0</inkml:trace>
  <inkml:trace contextRef="#ctx0" brushRef="#br0" timeOffset="55701">11062 17398 11914,'33'-16'-345,"0"0"1,-7 5-1,1 2 1,-4 3 218,3 2 42,9 6 1295,-25 10-822,-5 1 107,-2 8-45,-7-5 95,-18 16-714,0-12-479,-3 9-300,4-16-2330,7 0 818,2-5 2459,0 0 0,9-6 0,1-2 0</inkml:trace>
  <inkml:trace contextRef="#ctx0" brushRef="#br0" timeOffset="55916">11157 17507 8455,'4'3'3276,"-1"0"-1060,-3-3-2057,64-35-1877,-31 17 1622,-6 4 0,5-3 0,-5 2-234,-7 5 1,-1 0 67,0 0 1,-1 0 11,0 1 1,0 0-33,13-8 167,1-2-2168,-11 6 2680,-4 2 119,-10 6 27,-6 5 157,-1 0-700,0 5-386,-9 19 305,4-2 2,-2-3 1,1 0 76,-1 7-43,1 0 0,0-1-435,-5-1-141,10-1-1018,-8-4 1,1-1 1417,5 3 0,-8 5 0,8-21 0</inkml:trace>
  <inkml:trace contextRef="#ctx0" brushRef="#br0" timeOffset="56234">11335 17657 10599,'-3'-2'748,"-5"17"0,-1 8-809,1 13-187,-1-8 0,1 1-965,5-7 0,1-3 924,1 5 1186,3 3-1152,-1-14 788,3-1-538,6-15 408,0-3-1319,16-16-56,-12 8 0,1-1 967,-3 0 1,1 0-45,6 0 0,-1 0-43,1-3 92,8 4 67,-8 4 258,-5 3 84,-3 4 299,-3 2 855,-7 14-1339,7-2-224,-8 12 3276,7-6-3330,-6-2-64,0-2-207,0-3-79,2-4-909,3-1-269,7-6 624,2-5-61,4-6 1019,3-13 0,-11 14 0,2-7 0</inkml:trace>
  <inkml:trace contextRef="#ctx0" brushRef="#br0" timeOffset="56684">11772 17370 13263,'3'6'1938,"0"-1"-1938,-3-5 0,0 0-706,-25 33 32,17-17-464,-6 4 0,1 2 570,11-7 301,1-1-203,0-2 198,1 0 107,5 0 476,-1-6 106,5 1 272,2-9-418,0 0-164,4-4 1258,-2-1-2188,16-8 333,-11 6 118,11-4 145,-15 9 95,-2 2 132,-1 1 37,-3 1 1027,-2 4 762,-4 6-1261,-3 1-72,-5 5-154,-3-1-65,-3 1-131,-1 0-143,-8 0-45,11-1-722,-13 6 403,20-9 76,-7 2 36,9-11 36,1-2 225,2-1 108,8 0-385,9-4-122,2 0-44,5-2 162,-6 3 73,1 1-81,-2 2-129,-1 3-893,-2 8-109,-6 8 123,-4 3 468,-8-1 1,0-12 0,-1-3 0</inkml:trace>
  <inkml:trace contextRef="#ctx0" brushRef="#br0" timeOffset="57135">11799 17862 13221,'1'-4'-235,"-1"1"-373,0 3-660,40-16 75,-17 7 928,4-1 1,3-1 383,-10 5 0,-2 0-1188,9-1 1069,5 1 840,-15 4-168,-7 4 518,-1 4-918,-8 7-491,-3 1-243,-1 4-173,-3-4-684,-2 4 644,1-6 1038,0 1-691,3-7 284,1-2 1102,2-2-686,0-3 230,3-4-375,1-2 0,3-4-165,1-1-3339,11-9 2980,-1 3 227,9-8-298,-1 4 377,-5 3 1,0-1 8,-4 5 1,0-1-380,5-5 1,0-1 392,-8 7 0,-1 1-245,2-4 0,-1 0 1219,4-4 845,-1-1-1285,-11 14 65,-2 5-424,-1 2 522,-1 2-860,0 5 3222,-1 1-2744,0 8-100,0 3-158,0 4-58,0 2 1146,0 0-1249,1 1-3205,2 5 997,-1-8-997,1 3 778,0-13-778,-1-3 3073,1-4 1,-1-2 0,0-2-1</inkml:trace>
  <inkml:trace contextRef="#ctx0" brushRef="#br0" timeOffset="57385">12564 17480 13516,'-1'-5'2351,"1"2"-1555,0 3-1132,-35 31-532,30-12 649,-12 1 1,4-1-185,24-3 27,1-9-141,11-5 517,-1-4 36,1-5 82,-2-8-110,-13 4 269,1-4-187,-8 6-754,-4-2-574,-1 4-770,-4-2-181,2 6 2189,0-1 0,3 2 0,0 0 0</inkml:trace>
  <inkml:trace contextRef="#ctx0" brushRef="#br0" timeOffset="57534">12864 17425 13608,'1'6'1590,"-1"-2"-1525,1 33-343,-2-16 0,-1 2-188,0 2 1,1 3-1,-1-2-614,-2 4 1,0-2 167,-1-2 1,0-3-1093,-4 3 2004,-5-4 0,9-11 0,-3-4 0</inkml:trace>
  <inkml:trace contextRef="#ctx0" brushRef="#br0" timeOffset="57672">12700 17712 6102,'-6'-2'1624,"0"1"-643,-11 14 1,-2 5-982,2 1-565,-2-2 1,-4 3-1,4 0-1074,6-2 1,1-1 476,-5 0 0,0-1-1232,-1 9 2478,2-15 1,9-5 0,0-3-1</inkml:trace>
  <inkml:trace contextRef="#ctx0" brushRef="#br0" timeOffset="57818">12577 17835 8993,'15'6'3276,"-3"0"-792,-12-6-2448,0 0-402,33 34-2911,-19-21 1838,6 7 0,0-2-414,-8-12 1024,-1-3 829,0-3 0,-6-1 0,-1 0 0</inkml:trace>
  <inkml:trace contextRef="#ctx0" brushRef="#br0" timeOffset="57967">12878 17739 8209,'3'8'3276,"0"-2"0,-3-6-2382,0 0-637,-23 39-1896,14-21 1,-1 1 852,-6 10 1,0 0 446,6-7 1,1-2 105,0 5-1131,4-4-669,1-6 336,3-5 364,1-5 155,3-4 1178,1-4 0,0 2 0,-1-2 0</inkml:trace>
  <inkml:trace contextRef="#ctx0" brushRef="#br0" timeOffset="58085">12878 17889 6857,'13'-4'1797,"-3"1"-5074,-10 3 3181,52-34 315,-30 21 128,9-8 1,0 2-348,-13 9 802,1 0-856,-6 3 52,1 1-544,-8 4 2663,-4 0-2590,0-2 492,-2-3-19,-1-8 0,0 7 0,0-3 0</inkml:trace>
  <inkml:trace contextRef="#ctx0" brushRef="#br0" timeOffset="58518">13124 17575 6691,'4'3'2501,"-1"0"775,-3-3 0,15-22-1551,-11 29-1725,11-17-106,-16 33-449,0 13 186,0-15 16,0 8-543,5-19 171,0-5 42,5-1 7,0-5-2102,22-15 1784,-10 3 403,-3 1 1,1 0 416,2-4 166,0 2-538,-4 2-588,-3 2 6,-4 2 3597,-5 5-1985,-13 10-128,0 2 72,-10 9-16,5-4 106,1 3-98,0-1 389,-1 15-338,6-13-127,0 9-145,6-17 436,1-3-632,0-2 34,1-2 100,6 0-272,8-1 9,2 1-165,5 1-90,-4 1-8,-1 2 34,-2 4 164,-2 2 256,-5 8 1024,-4-1-599,-2-1-230,-3-8-260,1-8-2069,-1-2 719,6-4 429,5-2 638,7-4-537,17-8 1,-18 9 0,8-4 0</inkml:trace>
  <inkml:trace contextRef="#ctx0" brushRef="#br0" timeOffset="58735">13820 17357 10499,'5'0'-546,"0"1"2457,-5-1-2046,35 8-61,-21 0 569,6-1 1,-2 4-1054,-12 14 372,-3-5 108,-5 7-340,-4-6-2649,-2-5-88,0-2 3244,3-8 0,4-4 1,0-2-1</inkml:trace>
  <inkml:trace contextRef="#ctx0" brushRef="#br0" timeOffset="58940">14202 17357 15853,'5'3'555,"-1"0"-628,-4-3-95,-19 34-344,14-15-33,-4 13 0,2 1 431,11-9 122,7 11 37,-2-27 53,6-2-98,-2-5-548,8-7 1,2-2-739,9-2 193,-4-1 0,1-1 373,6-3-319,0 1 1039,-14 5 0,-2 1 0,1 0 0,1-1 0</inkml:trace>
  <inkml:trace contextRef="#ctx0" brushRef="#br0" timeOffset="59118">13970 17821 13768,'0'-6'1324,"-6"23"0,-1 11-2657,3-2 1333,-3 7 0,1 0-123,5-6-451,2-4 110,1-6-799,2-4-1017,0-6 1580,5-11 0,-6 3 0,4-6 0</inkml:trace>
  <inkml:trace contextRef="#ctx0" brushRef="#br0" timeOffset="59501">14230 17780 11429,'4'5'1638,"-3"13"0,-2 4-1302,-2 3-1170,0 3 1,0 2 822,0 6-659,1-1-4,0-2 230,1-4-278,-6 4 442,2-17 244,-5 2 551,2-17-1126,-5-8 613,4 0-520,-2-9 165,6 1-2395,3-13 3140,5 5-28,5-8-558,5 9 549,3-1-560,4-2 384,1 1-142,-4 6 1,2 0-105,0 2 0,2-1-192,6-3 0,0 2 1045,-5 5 0,0 1-1677,7-1 1,0 2-14,5 0 540,-12 4 0,-1 1 1288,3 0 207,-3 2 1254,-11 2-224,-4 4 843,-19 13-2271,-2 5-376,-4 3 0,-2 3-1784,2 1 0,-1-1 1317,0 2 1,1-1-156,1-1 1,3-3-732,-3 7-284,4-6-1997,1-1 0,6-9 3132,1-4 0,5-8 0,1-2 1</inkml:trace>
  <inkml:trace contextRef="#ctx0" brushRef="#br0" timeOffset="59636">14448 17930 6445,'5'2'3276,"-2"-1"0,-3-1 0,35 36-4603,-28-18 1243,15 4 0,0 2-1364,-16-3-1829,9-6 0,-8-1 3003,-3-9 0,-4-4 0,0-1 0</inkml:trace>
  <inkml:trace contextRef="#ctx0" brushRef="#br0" timeOffset="60252">15117 17712 11969,'9'1'3276,"-2"0"-2001,-7-1-612,0 0-559,38 11-322,-16-6 1,2-1 215,5 1 0,4 0 0,-1 0-887,5-1 1,-1-2 681,-10 0 1,1-2 0,-2 1-1382,3-1 1,-2 0 1042,0 0 1,-1 0-361,-2 0 0,0 0-734,-3 0 1,0 0 1578,17-4 0,-18 3 0,-3-2 0</inkml:trace>
  <inkml:trace contextRef="#ctx0" brushRef="#br0" timeOffset="60441">15650 17630 13072,'7'6'435,"-1"0"-158,-6-6-221,35 23-1766,-17-6 1750,5 1 1,0 3 62,-11 1 1,-3 0 255,2 13-82,-4-11 0,-4 1 97,-7-1 0,-4-1-450,-2 1 1,-3-1-313,1 0 0,-3-1-1251,-4 1 1,1-3-1639,0-1 2457,0 0 1,13-14 0,3-4 0</inkml:trace>
  <inkml:trace contextRef="#ctx0" brushRef="#br0" timeOffset="60668">16305 17698 13047,'18'-3'3276,"-5"0"-1102,-13 3-1995,0 0-179,-3 35-121,-1 1 1,-1 4-1185,2-3 0,0 1 1264,0-6 1,-1 1 0,2-4-164,1-3 0,0-3-114,1 0 0,0-1-31,0-1 1,0 0-562,0 17-387,-1-6 1280,-6-13 1,-1-1 0,4-2 0,-11 4 0</inkml:trace>
  <inkml:trace contextRef="#ctx0" brushRef="#br0" timeOffset="60824">16087 17998 12739,'5'8'2767,"0"-2"-2767,-5-6 205,0 0-205,41-12-1538,-15 5 1537,4-2 0,1 1-103,4-1-450,0 0-1085,-3 2 1,2 0-1,-7 2 1,0 0 1306,7-3 1,-2 1 0,-2 2 0,-17 2-1</inkml:trace>
  <inkml:trace contextRef="#ctx0" brushRef="#br0" timeOffset="61038">16606 17903 12529,'1'7'1129,"-1"-2"-1143,-1 17 0,-1 4-86,1-4-1534,-1 7 0,0 0 1632,2-10 955,0-4-883,0-3 219,0-4 519,0-4 60,0-2-868,2-6-473,0-3-20,7-19 261,1 3-67,2-2 1,2-1-5,0 2 1,0 0 225,6-1 1,0 1-492,-3 2 0,-1 2-170,0 7 0,-1 1-438,8-9 1176,2 2 0,-14 9 0,1 2 0</inkml:trace>
  <inkml:trace contextRef="#ctx0" brushRef="#br0" timeOffset="61370">16961 17944 10001,'-2'-3'3276,"1"0"-2114,1 3-243,-22 35-911,14-17-151,-4 3 1,2-1-474,8-6 103,3-6 74,3-2-94,3-3 270,3-1-54,15-11 617,-8 1 16,10-10 388,-16-2-399,5 4-117,-6-3-160,4 7-31,-3-2-243,-3 5 246,-1 1 53,-3 4 28,-4 4 216,1 1 61,1 2-11,-6 1 65,13 8-404,-7 4-8,12 1-322,-2 4-213,-2-10-290,4 3-646,-1-8-1806,21-1 3006,-9-5 0,4 0 1,-17-2-1</inkml:trace>
  <inkml:trace contextRef="#ctx0" brushRef="#br0" timeOffset="62286">17302 17971 6683,'4'7'3276,"-1"-2"-893,-3-5-1131,0 0-1216,42 0-22,-10-6-584,-4 3 1,1 0 577,4-9 322,-13 1-142,1-4-121,-6-1-229,-3-2-90,-6-6 24,-8 9 195,-3-4-96,-4 10-602,-11 2 1504,2 4-773,-9 6-458,3 5 856,-10 8 173,9 4-257,7-8 0,1 0 162,-7 16-293,11-14 0,0 1 37,-3 13 0,3 0-220,-1 6-990,5-7 1,3-2 830,11-3-155,4-3-2700,7-3 2566,6-3-175,6-6-1016,6-9 1,4-5 387,-13 2 0,0-2 867,0 0 1,3-2-1,-3 0-261,0-1 0,-1 0 645,-2-3 0,-1 1 0,8 1 0,-7-2 0</inkml:trace>
  <inkml:trace contextRef="#ctx0" brushRef="#br0" timeOffset="62624">18040 17835 10916,'-5'-1'3276,"2"1"-2219,3 0-934,2 46-185,2-24-324,-1 7 0,1 0 378,5-6-306,1-4 1,3-1 151,7 5 170,5 4 172,-2-19-172,-9-11-8,6-4-269,-4-9 0,-1-3-240,5-6-722,-5 3 1,0-1 759,-3-7-145,-1-1-1978,-2 1 2294,-3 0 73,-2 5-460,-2-4-324,-4 15 1011,-5 0 0,4 13 0,-3 1 0</inkml:trace>
  <inkml:trace contextRef="#ctx0" brushRef="#br0" timeOffset="62969">18641 17835 13966,'-8'2'2820,"2"-1"-2557,6-1 177,-42 0-2079,24 5 1,-1 1 689,-11-2 1,-1 2 814,6 3 0,4 3 1209,3 6-1682,-8 10 388,20-7 558,-3 11-977,11-12 397,4-2 134,4-7-181,4-6-140,4-3-121,4-3 2824,3-4-3289,3-4 396,-4-3 1,0-1 1309,8-6-320,-12 7 1,-2 1 1467,-5 3-1221,-10 6-29,-2 2-416,-1 4-146,2 3-3301,0 5 3270,2 3 203,1 0-360,2 1-366,1-2-129,3-2-220,1-4-2275,10-3 3150,2-12 0,-7 5 0,-3-7 0</inkml:trace>
  <inkml:trace contextRef="#ctx0" brushRef="#br0" timeOffset="63672">18900 17630 10873,'1'9'1420,"-7"9"0,-3 2-801,-1 3-1017,-1 3 0,0 1 614,0 10-216,6-19 0,2 2-38,-3 15 0,3 0 3,5-14 0,2 0-53,-5 11 0,2-1 660,15-2-723,-9-12-9,1-1 438,-1-11-1283,10-6 341,-4-5-280,11-8 65,-6-4 9,0-3 480,0-3 390,-2 0 272,-2 2 1197,0-1-320,-4 8-555,-2 3-4,-5 9 35,-3 3-516,0 5 873,0 1-548,0 21-389,0-10-45,0 14 614,3-15-614,1-1 0,4-1 36,2-1-44,2-3 75,6-4 0,3-2-67,7 0-404,-4-1 0,1-2 191,7-5-266,0-3 53,-2-4 51,-3-2 42,-2-3 396,-10 0 0,0 0 267,1-3 99,2-8-54,-15 20-84,-2 4-173,-2 2-118,-2 1-53,-3 1-267,-12 7 432,1 4 0,-1 1-5,-9 7-68,7-2 0,3 0-39,8-2 736,2 4-1456,12 0 365,2-7 103,7 3-62,5-10 107,4-3 207,5-2-532,-1-2 564,-7 0 1,3-1-32,12-5 0,3-1 2,-3 0 0,0 0-3,-10 2 0,1-1 0,-2 0 47,1-3 1,-4 1 221,-4-1 61,-3 0 54,-11 7 254,-6 2-276,-2 0-66,-10 1-172,11 1 738,-10 0-722,10 3 0,-4 1-90,0 1-257,1 11 36,3-5-5,2 8 55,5-9-153,3 0-79,7-1-249,4 1-327,4-2-553,5 0-157,-7-5 1,1 0 818,11 0 1,-4-1 0,-14-3 0</inkml:trace>
  <inkml:trace contextRef="#ctx0" brushRef="#br0" timeOffset="64583">19869 18394 10933,'-4'0'1602,"-17"3"0,-4 2-1020,-1 0-2221,-5 1 1,-1 0 1268,12-3 0,1-1 392,-2 1 1,-1 0-25,-12 1 1,-3 0-50,7-1 1,0 0 0,-1-1 50,-1 1 0,0 0 0,-1-1 26,-1 0 0,-1 1 0,1-1 9,6-1 1,2 0-1,-1 0 4,-1 0 1,-1 0-1,0 0-546,-1 0-1,-1 0 1,1 0 509,-1 0 0,0-1 0,-5 1 43,6-1 1,-4 1 0,-2-1 0,-1 0 0,2 0-1,2 1-189,-4-1 1,2 0-1,0 0 1,-2 0 143,3 0 0,-2 1 1,0-1-1,-2 0 1,2 0-1,0 0-235,-2 0 1,0-1 0,1 1-1,1 0 1,2 0 163,0 0 0,2 0 1,1 0-1,-3 0-40,0-1 1,-3 1-1,0 0 1,1 0 0,3 0 30,2 0 0,2-1 0,0 1 1,-2 0 58,-2 0 1,-2 0 0,-1 0 0,1 0 0,2 0 69,3 0 0,1 0 0,1 1 0,-4-1 81,2 1 0,-4-1 0,-1 1 0,0 0 1,2-1-1,4 1-62,-5 1 0,4-1 0,-1 1-51,1-1 1,-1 1 0,0-1-1,2 1-17,-7 0 0,3 0-57,1 0 0,0 0 34,4 0 1,-1-1 75,-8 1 1,-1-1-152,1 0 0,-1 0 4,1-1 1,1 1-67,3-1 0,1 0 26,10 0 0,1 0 48,-1 0 1,0 0 45,0 0 1,0 0 571,2 0 1,-3 0-361,-2-1 1,-3 1 0,2-1-71,1 1 0,0-1 178,-13 1 1,1-1-122,3 1-52,1-1 1241,2 1-1401,2 0 2499,1-1-2546,9 0 1,-1 1-93,1-1 1,-1 0-22,0 0 1,1-1 70,-15 0 1923,11 0-2041,1-1 260,-2 0 876,0-1-738,-1-1 1,-1 0 48,-8-2-1247,7 0 0,1 1 1366,-3-3-306,1 0 145,4 0-145,2 0 0,5-1-1028,1-14 490,7 5-356,1-14 209,8 4 178,4-6 211,-2 13 1,2 1-1101,1-4 1,0 0 1181,0 0 0,0-3 228,1-6 1,0-4 0,0 2 226,0 2 0,-1-1-78,0 0 1,1-2-1,-1 3 104,-1 7 1,1 2-82,-1 0 0,1 0 63,0 1 1,1 1-232,1 0 0,0 0-18,1 1 0,1-1-531,5-3 1,3-3 0,0 2 324,-2 4 0,0 2 0,1 0 206,2-5 0,1-1 0,0 3 159,6-4 1,-1 6 1427,0 1-926,1 0 1243,-12 12-1520,-6 4-1960,0 0 1621,-3 4 1696,1-2-1671,7 0-17,4-3-50,9-1 21,-2 1 0,4 1 1,1-1 39,0 2 0,1 0 1,1 1-124,5-3 0,1 1 1,2 1 88,-5 1 1,1 1 0,0 1 0,-2-1-417,-2 1 1,-3 0 0,2 0 385,0 1 0,1-1 0,0 1 0,-1-1-2,1 1 0,-1 0 1,2 0-18,3-1 1,3 1 0,0 0 0,-1 0 22,-6 0 1,-2 0 0,1-1-1,1 1-51,1 0 1,2 0-1,0-1 1,0 1 0,-2 0-385,0 0 1,-1-1 0,-1 1-1,1 0 387,1 0 0,0 0 0,0 0 0,0 0-119,1 0 1,0 0-1,-1 0 1,1 0 133,1 1 0,-1-1 1,1 1-1,-1 0 92,0 0 1,-1 0-1,2 1 1,2 0-67,-3 0 1,3 1-1,2 0 1,1 0 0,-1 0-1,-1 0 1,-3 0-43,1 1 0,-3-2 0,-1 1 0,1 0 0,3 1 51,-1-1 0,3 1 0,1-1 0,0 1 0,0 0 0,-3 0 0,-2 0 34,2 0 1,-3 0 0,-1 0-1,2 0-54,3 0 0,1 1 0,2 1 0,-1-1 0,-2 0-32,1-1 1,-2 1 0,-1 0-1,3-1-42,-1 1 0,1 0 0,2 0 0,-2 0 1,-2-1-52,-2 0 1,-2 0-1,0 0 1,2 0-251,3 0 0,2-1 0,0 1 1,0 0-1,-1 0 228,0-1 1,-2 1 0,0-1 0,2 0-74,0 0 1,1 1-1,1-1 1,-1 0-1,-2 0-176,-2-1 0,-1 1 1,-2-1-1,0 0 180,7 1 0,-1-1 1,1 0 229,3 1 0,0-1 0,-5 0 0,-7 0 0,-3-1 0,0 1 0,1-1 0</inkml:trace>
  <inkml:trace contextRef="#ctx0" brushRef="#br0" timeOffset="64869">20375 17439 7705,'15'2'3276,"-3"0"-481,-12-2-2596,0 0 257,9 35-1381,-7-12 966,2 4 0,-1 0-41,-5 8 78,-3 2 44,2-18 0,0 1 15,-1 0 0,0 2 99,-4 10 1,-1 3-161,2-10 1,0 0 0,0 1-536,0 0 1,0 0 0,0 0 472,1 0 0,-1-1 0,1-1-14,0 3 0,0-2-1299,1 1 1,-1 0 1249,1-1 0,0-1 45,0-1 0,0 0-420,-1 5 1,-1-1 464,0-4 0,0-1 164,0-1 0,0-2 308,-5 3 33,4-15 861,-4-4-1241,-6-2 18,-8-1-49,2-1 1,-4-1-1,2-1 617,0 2 1,-1-1-753,-1-1 0,-3 0 0,2 1-517,-6-1 0,3 1 72,6 0 0,-1 0-238,-7 0 0,0 0-956,8 1 1,0 0 1397,0-1 0,-2-1 0,3 2 0,-12-2 0,12 1 0,0 0 0</inkml:trace>
  <inkml:trace contextRef="#ctx0" brushRef="#br0" timeOffset="66890">20375 17493 15299,'-6'-4'1434,"1"0"-1409,-14 1-25,3-1-95,-5-1 92,-6 0-1067,-6-1 796,-4-1 216,17 4 1,-2 1-209,-11-2 0,-1 1-312,7 1 1,1 0 179,-10 0 1,1 0-1193,10 2 0,2-1 600,1 1 0,-1 0 990,-6 1 0,2-1 0,1 1 0,-5 0 0</inkml:trace>
  <inkml:trace contextRef="#ctx0" brushRef="#br0" timeOffset="82326">15568 18531 12778,'-7'-7'1488,"2"1"-1443,5 6 870,0 0-915,6-8 597,10 4-77,6-5-237,12 5 0,7 2-278,-13 0 1,0 0 0,1 0-1099,6 0 1,1 0 0,0 0 1030,-1 0 0,0 0 1,2 1 34,-4 0 0,3 0 1,0 1-1,-1-1-398,-6 1 1,-1-1 0,1 1 0,4 0 413,-2 1 1,5 0 0,2 0 0,3 1 0,-1 0 0,0 0-1,-2-1 1,-3 1-337,3 0 1,-4 0 0,0-1 0,2 1-1,3 1 335,-8-1 0,4 1 1,1 0-1,2 0 0,1 0 1,-1 0-1,0 1 0,-1-1 1,-2 0-1,-3 0-277,9 1 1,-4-1 0,-1 1 0,0-1 0,5 1 259,-9 0 1,3-1 0,1 1-1,1 0 1,0 0 0,1 0 0,-2 0-1,-2 0 1,-2 0 79,7 0 1,-4 0 0,0 0 0,1 0-1,4 1-12,-8-1 1,3 1 0,2 0 0,2 1 0,0 0 0,1 0-1,0 0 1,-2 0 0,-1-1 0,-2 1-61,3 1 0,-2-1 0,-1 1 0,-1-1 1,1 1-1,0 0 0,1 0 32,0-1 0,1 1 0,1 0 1,1 0-1,-1 1 0,-1-1 0,-1 0 1,-2 0 11,1 0 0,-1 1 0,-2-1 0,0 1 0,-1-1 0,1 0 15,3 0 1,0 1 0,-1-1-1,-1 0 1,-1 0-29,-1-1 1,-2 1-1,0-2 1,1 1 9,5 1 0,2 0 1,-1 0-1,-3-1 48,2 0 0,-3-1 1,-2 0 164,2-1 1,-3 0-232,4 1 1,-5-1 112,-7-2-115,-10-1 1317,-6 0-2173,-4-1-2421,-24-7 3193,0-2 1,-2 0-1,-8-3 1,12 4-1,0 0 1</inkml:trace>
  <inkml:trace contextRef="#ctx0" brushRef="#br0" timeOffset="82876">19665 18627 9214,'-32'-7'409,"0"1"1,1 0-1,-1 2 1,-4-1-1,-2 1 1,-1 0 0,1 0-1,3 0-1229,-4 0 1,2 0 0,0 1 0,-3-1 784,8 2 1,-4-1 0,0 0-1,-2 0 1,2 0 0,1 0-1,3 0 217,-5 1 1,4-1 0,0 1 0,0-1-147,-3 0 0,1 1 1,-2-1-1,-3 0 22,9 1 0,-3 0 1,-1 0-1,0 0 1,-1 0-1,1 0 1,2 0-163,0 0 0,2 0 0,0 1 0,0-1 0,-2 1 0,-2 0 119,3-1 0,-1 1 0,-3 0 0,0 0 0,-1 0 1,-1 0-1,2 0 0,0 0 0,2 0 0,2 0-211,-6 1 1,2-1-1,2 1 1,0-1-1,0 1 1,-2 0 193,3-1 1,-2 1 0,-1 0 0,1 0 0,-1 0 0,1 0 0,1 0 0,2 0-35,-8 0 1,2 1 0,2-1 0,0 1 0,-1 0-52,1 0 0,0 0 0,0 0 1,0 0-1,0 0-52,2 1 1,1-1 0,-1 1 0,-1 0-1,-2 0-271,4 1 0,-1-1 1,-2 1-1,-1 0 1,-1 0-1,0 1 0,1-1 1,0 0 378,2 0 1,0 1-1,-1 0 1,1-1 0,0 1-1,0 0 1,0-1 0,2 1-1,-2-1 1,0 0 0,1 1-1,0-1 1,1 0 0,1 0-1,1 1 1,-1-1 0,1 1-1,-1 0 1,0 0 0,1 0-1</inkml:trace>
  <inkml:trace contextRef="#ctx0" brushRef="#br0" timeOffset="87133">21481 13574 16027,'4'7'-294,"0"-2"131,21-6 1,9-4-1477,-6 2 1,3-1 1434,-4 1 0,6-1 0,2 0 0,2 0 0,0 0 0,-4 0 92,0 1 1,-2-1 0,0 1 0,1 0-1,2-1 168,-2 1 1,2-1-1,2 1 1,0-1-1,0 1 1,-1-1-1,-1 1-99,1 0 0,-1 0 0,0 1 0,-1-1 1,1 0-1,0 1 43,1 0 0,1-1 0,0 1 0,0 0 0,0 0 0,0 0-172,1 0 0,1 0 0,-1 0 0,0 0 0,0 0 0,1 1 132,-1 0 1,1-1 0,-1 1 0,1 0 0,0 0 0,-1 0-9,0 1 0,0-1 1,-1 0-1,1 1 0,1-1 1,2 1-152,-4 0 0,1-1 0,1 1 0,1 0 1,0 0-1,1 0 0,0 0 0,0 0-129,-5 1 0,1-1 0,0 1 1,0 0-1,1 0 0,0 0 1,-1 0-1,1-1 0,-2 1 1,0 0 190,5 0 1,0-1 0,0 0 0,-1 1 0,0-1-1,-1 1 1,-1-1 0,0 1 0,-1 0 0,1 0-1,-1 0 1,-1 1 0,-2-1 0,-3 0 0,-4 0-1,10 0 1,-1-1 0</inkml:trace>
  <inkml:trace contextRef="#ctx0" brushRef="#br0" timeOffset="87327">22095 13601 16108,'-2'-7'-92,"36"11"171,-8-2 1,8 1-1,3 0 1,2 1-1,-3-1-735,-5 0 1,0 0-1,-1 0 1,2 0 0,3 0 403,-4 0 0,3-1 1,1 0-1,1 0 0,0 0 1,0 0-1,-1 0 1,-2 0 77,4-1 0,-2 0 0,-1 1 0,-1-1 0,2 0 0,-1 0 174,3 0 0,1 0 0,0 0 0,0 0 0,0 0 0,0 0-93,-5 0 0,1 0 0,-1 0 1,0 0-1,2 0 0,0 0 0,2 0-130,-4 0 1,0 0 0,2 0 0,0 0-1,1 0 1,1 0 0,0 0 0,1 0-1,-1 0 1,1 0 187,-1 0 0,1 0 0,1 0 0,0 0 0,1-1 0,0 1 0,0 0 0,-1-1 0,0 1 0,-2 0 0,0-1 0,-2 1 0,5 0 0,-1 0 0,-2 0 0,0 0 0,-1 0 0,0 0 0,0 0 0,0 0 0,1-1 0,-1 1 0,1-1 1,0 1-1,-1-1 0,1 1 0,-1-1 0,1 0 0</inkml:trace>
  <inkml:trace contextRef="#ctx0" brushRef="#br0" timeOffset="88444">15240 18490 10936,'0'-6'717,"-1"2"-1310,1 4 993,12-35-1241,-2 8 1066,1-3 1,1-2-644,-2 8 1,0 0 551,2-4 0,0-1-75,1-3 0,0 0-55,1-2 0,1-2 55,-4 11 0,1-1 0,0-3 0,1 0 33,0-1 1,1-1 0,1-1 0,-1 0 0,0 1-638,1-2 1,-1 1 0,0 0-1,1-1 559,-2 3 1,0-1 0,1 1 0,-2 0-1,-1 4 21,-1 0 1,-1 4 0,-1-2-7,3-7 0,-1 0 0,-2-2 146,0 0 1,-2-2 0,-1 1 209,0 1 1,-1 0-1,0 2-182,-2-5 0,-1 3 114,-6-1 294,2 28-1067,1 1 1062,8 2-651,4-1 45,12-2 90,14-1-69,-12 3 0,3-1-3,6-1 0,5 0 12,-7 2 1,4-1 0,4 1 0,4 0-202,-12 2 0,4 0 0,2 0 0,2 0 1,2 0-1,0 1 0,0-1 0,0 1 0,-2-1 1,-3 1 159,1-1 1,-2 0-1,-1 1 1,-1-1-1,1 0 1,0 1-1,2-1 1,1 1-117,-3 0 0,1 0 0,2 0 0,1 0 0,1 0 0,0 1 0,-1-1 1,1 1-1,-2-1 0,-2 1 0,-1-1 0,-2 1 113,8 0 0,-2 1 0,-2-1 0,-2 1 0,1 0 0,1 0 13,1-1 0,-2 1 0,1 0 0,1 0 0,1 0 1,4 0-47,-9 0 1,2 0 0,2 1 0,1-1 0,1 0 0,1 1 0,0-1 0,0 1 0,1 0 0,-1-1 0,-1 1-81,-3-1 0,1 1 1,0-1-1,0 1 1,0-1-1,1 1 1,-1-1-1,0 1 1,1-1-1,-1 1 1,0-1-1,0 1 123,0-1 0,1 1 1,-1-1-1,0 1 0,0-1 1,0 1-1,1 0 0,-1-1 1,0 1-1,0-1 0,0 1 1,0-1 3,1 1 0,0 0 0,1 0 0,1-1 1,-1 1-1,0 0 0,-1 0 0,0-1 1,-2 1-1,-2 0 0,-1-1 0,-3 1 0,12 0 1,-5 0 0,-3 0-1,2 0 1,2 0 32,-6 0 0,3 0 1,0 0-1,1 0 1,0 0-1,0 1 1,-2-1-1,-1 0-437,4 1 0,-2 0 1,0 0-1,-1 0 0,-1 0 1,-2 0 346,8 1 0,-2-1 0,-1 0 0,-2 0 57,0 1 0,0-1 0,-4 0 0,-10 0 381,-9 0 2036,-18 4-2251,-9 5 1,-3 2-78,2-2 1,0 2 337,-4 6 0,-3 3 0,3 0-383,2 1 1,1 0-27,1-1 0,0 1 0,1 1-18,-2 6 0,0 2 0,1-1-260,2-5 0,2-1 1,-2 2 113,1-1 1,-1 2-1,0 0 1,1-1-228,-1 2 0,0-2 1,0 0-537,-1 2 1,1-1 0,-1 0 142,1-2 1,0-1 0,0 1 765,-2 3 0,-1 1 0,2-4 0,4-6 0,0-1 0,0 0 0,-1 1 0</inkml:trace>
  <inkml:trace contextRef="#ctx0" brushRef="#br0" timeOffset="95996">11335 17247 5324,'33'-1'177,"0"0"0,0 0 1,0-1-1,0 1 0,-1 0 1,1 0-1,-1 0 0,-1 0 1,-2-1 138,4 1 0,-2-1 0,3 0-224,1 1 0,2-1 1,3 1-1,0 0 1,1 0-59,-9 0 0,0 1 1,0-1-1,1 1 1,1-1-1,2 1 1,2 0-267,-7 0 0,3 0 0,2 0 1,1 1-1,0-1 0,2 1 1,-1-1-1,0 1 0,-1-1 1,-1 1-1,-1 0 0,-3-1-89,8 1 0,-2-1 0,-1 1 0,-2-1 1,1 1-1,0 0 0,1-1-89,0 1 0,2 1 1,1-1-1,1 0 1,-2 1-1,-3-1 0,-2 1 1,-5-1 364,5 0 1,-5 1-1,-4-1 1,9 1-1,2-1 1</inkml:trace>
  <inkml:trace contextRef="#ctx0" brushRef="#br0" timeOffset="96329">11458 18108 3304,'6'0'2065,"-1"0"827,-5 0-2237,42 1-1043,-9 0 1,4-1 447,-5 0 0,1 0 0,1 0 63,-4-1 0,0 1 0,0-1 0,0 0 74,7 0 0,-1 0 0,3-1-115,-8 2 0,2-1 0,2 0 0,0 1 1,0 0-1,-2-1-82,2 1 0,-2-1 0,0 1 0,1 0 0,2-1-152,-3 2 1,1-1 0,1 0-1,1 1 1,0-1 0,-1 1 0,-2 0 88,6 0 0,-1 0 0,0 0 1,-1 1-1,1-1 20,-6 1 1,0 0-1,-1-1 1,2 1-1,1 0 1,3 0-286,-4 1 0,3-1 0,3 0 1,0 1-1,1 0 0,1 0 1,-1-1-1,-2 1 0,-1 0 1,-3-1-220,5 1 1,-3-1 0,-2 0 0,1 1 0,0-1 0,4 1 438,-7-1 1,4 1 0,2-1 0,1 1 0,1-1-1,-2 1 1,-2-1 0,-2 0 0,-4 0 0,-5 0-1,5 0 1,-6 0 0,-1-1 0,12 1 0,-1 0 0</inkml:trace>
  <inkml:trace contextRef="#ctx0" brushRef="#br0" timeOffset="98764">9546 16046 11605,'0'-5'3276,"1"1"-6553,-1 4 875,9-6 3640,-2 3-1291,12-7-9,-1 2 51,4-2-79,3-1 10,-8 2 1,1 0 23,0-3 0,0-1 3,11-7 2,-14 3 1,-3 0 58,-6 3 1023,0-11-1071,-25 18-158,3 4 189,-18 9-152,8 7 222,-2 7 2898,-1 4-2937,12-5 1,1 2-139,5 6 0,2 0 113,1-4 0,2 0-1,6 3 0,4-3-257,11 0-361,5 0-347,6-3-302,3-3-188,4-4-383,-2-4 1842,-11-6 0,-1-1 0,-1 0 0,2-2 0</inkml:trace>
  <inkml:trace contextRef="#ctx0" brushRef="#br0" timeOffset="99117">10256 15964 9603,'0'3'3276,"1"0"-2603,-39 6-847,18-2 262,-9 2 0,-1 2-169,2 2 0,9 4-79,5-5 136,15-2-917,-3 4 588,5-5 146,-5 2-11,18-6 218,-12-3-283,19-14 210,-10-12 0,-1-4 73,-1 5 0,-1-1-298,0 0 0,0-2 0,-1 0 249,0 0 1,0 0 0,-1 1-637,2-4 0,-1 0 718,-1 4 1,0-1 0,-1 2 130,0 1 0,-1 2 326,2-16-325,-4 6 118,-2 14-283,-2 5-8,-7 19 125,-1 5 135,-7 13 142,1 9-309,6-14 1,0 3-27,2 2 1,0 2 0,2 0-818,-1 4 0,1 1 731,1-4 0,1 1 0,1-1-45,3 2 1,2-2-671,0-1 1,2 0 465,2-1 0,1-2-255,1-1 1,1-1 163,0-3 0,1 0-193,0-3 0,2-1-1079,11 0 1,2-3 1406,8-2 1,-13-3 0,-3-4 0,-5-5 0</inkml:trace>
  <inkml:trace contextRef="#ctx0" brushRef="#br0" timeOffset="99513">8330 16715 10872,'0'-4'2898,"0"1"-683,0 3-2092,-8 7-112,9 24-30,-5 2-727,7-7 0,2 0 692,0-5 1,1 0 22,0-1 1,2 1-245,9 9 1,2-2 233,-7-12 1,0 0-18,7 4 1,1-3 87,2-12-120,0-7 82,1-7-74,-6-5 1,0-4 39,-4-3 0,1-4 0,-2 1-97,5-6 1,-2 0-952,-4 4 1,0-2 0,-3 3 900,-3 3 0,-1 2-60,0 0 1,0-1-268,-1 2 0,-1 0-647,1-4 0,-1 0 793,1-15 1,-2 10 0,-1 12 0</inkml:trace>
  <inkml:trace contextRef="#ctx0" brushRef="#br0" timeOffset="99864">8890 16715 10760,'-2'-2'1837,"0"0"-469,2 2-1156,-36 7-212,19-3 34,-6 2 0,0 0-255,5 3 266,2 3-572,-3 9 292,7-4 507,0 6-1462,8-4 663,3-7 309,7 1 128,12-10 1,0-4-12,10-7 101,-10-3-3067,1-2 3185,-1-1 27,-2-1-289,-3 1 370,-3 3 444,-2 1-334,-4 5-56,-1 2-92,-3 2 3052,1 6-3142,5 10-132,1 1-111,7 9-632,9 2 63,-3-7-235,-2-6 0,3-3 949,5-9 0,0-2 0,4 6 0,7-12 0</inkml:trace>
  <inkml:trace contextRef="#ctx0" brushRef="#br0" timeOffset="100081">9218 16483 10216,'6'-3'3276,"-2"1"-1797,-4 2-1540,-13 43-3216,6-9 3110,-2 1 0,-1 5-82,6-7 1,1 2 0,0-3 158,0-2 1,1 1-28,0 2 1,0 3-1,2-6 697,2 1-787,1-1-29,2-19 476,-6-6-1365,17-5 162,-10-6-177,18-7-310,-8-7 1450,-3 1 0,-1 0 0,0 0 0,4-8 0</inkml:trace>
  <inkml:trace contextRef="#ctx0" brushRef="#br0" timeOffset="100431">9368 16660 13930,'-3'28'43,"-1"0"1,0 0 0,1 3 0,0-1-1,1-3-152,1 8-427,2-13 1,1-2 533,3 3 259,4-5-321,6-1 145,-2-7 132,5-2-213,-3-6-82,1-3-231,4-4-13,2-4-240,-4-3 1,0-3-386,5-11 1,-2-2 694,-3 7 1,-1-2 742,0-9 1,-5 2 609,-7 9 304,-6 2-572,-3 15-271,-3 3-85,-13 18-375,7-2-298,-8 16 200,14-7-683,2 3 532,5 1-59,4-8 0,5 0 93,9 3 1,4-1 134,-4-3 1,2-2 356,9 1 0,2-5-140,-9-7 1,-1-4-138,3 1 0,1-2-63,0 0 0,2-2-213,-1-3 1,1-1 0,0-1-916,-1-1 1,0-2 0,-1 0 236,0 0 0,0-1 0,-2-1-561,5-5 0,-5-1-1860,-3-5 2914,-12-3 1,-4 14-1,-6-1 1</inkml:trace>
  <inkml:trace contextRef="#ctx0" brushRef="#br0" timeOffset="100864">6118 16920 9822,'-1'-6'2962,"0"2"-2962,1 4 1720,39-3-1211,-11 0-1164,-2 0 1,6 0 0,-3-1 713,-3 1 0,-1-1-59,11 0 0,-2-1-17,-10 1 0,-1 1-15,-2 0 0,0-1-218,5 0 1,-2-1-378,7-2-109,2-2-1389,-21-1 924,-7 0-827,-9-7 595,-7 0 966,-4 0-234,-9-4 1,13 11-1,-3 0 1</inkml:trace>
  <inkml:trace contextRef="#ctx0" brushRef="#br0" timeOffset="100971">6432 16687 6974,'-14'-1'2265,"3"-1"-1408,11 2 770,0 0-1776,-25 41 491,13-13-830,2 1 1,0 5 0,3-1 483,7-3 0,2 0-93,0-1 1,0 1 0,1 0-194,4 4 1,1 0-51,-2-1 0,0 1-753,0-6 1,1 0 0,-1-1-168,2 2 0,-1-1 470,3 4 1,-1-2 786,5-4 1,-7-13 0,-1-6 0</inkml:trace>
  <inkml:trace contextRef="#ctx0" brushRef="#br0" timeOffset="101263">6623 16851 12286,'4'5'288,"-1"-1"-341,1 32-12,1-9 12,-1 2 0,0 4-1586,3 0 1,0-1 410,-1-7 0,-1 0 1187,1 7 1,1-2 879,-1 2-713,-2-8 403,-1-8 947,-2-7-42,-1-10-1434,0-5-487,2-10 174,0-6 77,3-6 3512,2-6-3607,0 7 0,2-2 36,3-5 0,1 0-513,-2 5 1,0 1 299,1 0 0,0 3-1872,5-1 426,-5 11 1954,5-2 0,-12 12 0,0 2 0</inkml:trace>
  <inkml:trace contextRef="#ctx0" brushRef="#br0" timeOffset="101736">6924 16879 8290,'0'4'3276,"1"0"-2150,-1-4-1006,9 44-123,-5-21-1497,2 6 0,1 0 1436,-1-3-165,1-7 0,1 0 419,1 2-19,6 6 183,-4-20-200,-2-4 159,7-2-335,7-17-185,-4 1 1764,4-16-1738,-16 12 1,-1-1 1133,2-12-935,-4 11 0,0-1 327,0-5 697,0-4-762,-3 15-182,1 0-277,-1 14-594,-1 2 773,4 5 98,12 20-92,-2-3-296,-2-3 1,0 1 289,4 6-123,2-1 118,1-1 5,1-5 494,3-3-421,2-8 0,2-3-818,8-2 690,-6-3 1,-2-2-223,4-11-76,-4-5-45,-3-3-28,-5-3-80,-6-2-680,-8 4 0,-2 0 1520,-2-2 372,-5-8 238,-12 25-765,1 6-17,-7 5-19,3 4 224,1 12 0,1 3-255,3 4-614,-1-1 0,5 0 497,16 0-1,4 1-100,10-1 106,-7-12 0,2-2 1,15 6 0,5-2 11,-6-5 0,3-2 1,-1 0-186,2 0 0,-1 0 1,2-1-571,2-2 1,0-1 0,-1-2 109,-8-1 0,-2-1 0,1 0-1006,8-1 1,1 0 1572,2-3 0,-3 0 0,-1 1 0,-2-4 0</inkml:trace>
  <inkml:trace contextRef="#ctx0" brushRef="#br0" timeOffset="102634">6432 17753 15083,'-12'1'90,"3"1"232,9-2 431,84-23-1409,-54 15 1,2 1-1,1-1 1,2 0 0,-1 0 663,2-1 1,1 0 0,-1 0 0,2 0 0,1 1-119,-7 0 1,1 1-1,1 0 1,1 0 0,-1 0-1,-1 0 1,-2 1 110,4 0 1,-2 0 0,-1 1 0,0 0-1,1-1-89,3 1 0,0-1 0,1 1 0,0-1 1,0 1 81,-4 1 0,0-1 1,0 1-1,0-1 1,1 1-1,0 0-122,0 0 0,0-1 1,1 1-1,0 0 1,2 0-1,1-1 104,-5 2 0,2-1 0,1 0 0,1 0 0,0 0 0,1 1 0,0-1 0,0 0 1,-1 0-29,-2 0 0,1 1 0,-1-1 0,1 1 1,0-1-1,0 0 0,0 1 0,0-1 0,-1 1 1,1-1 16,0 0 0,0 1 0,-1-1 1,1 1-1,0-1 0,0 1 1,-1-1-1,1 1 0,-1-1 0,-1 1 11,3-1 1,-1 0 0,1 1 0,-1-1-1,0 0 1,0 1 0,-2-1 0,0 1-1,-2-1-10,4 0 1,-2 0-1,-1 1 1,0-1-1,-1 0 1,0 1-2,6-2 0,0 1 1,-1 0-1,0-1 0,0 1-10,-3 0 1,0 0 0,-1-1 0,2 1 0,0-1-63,-2 1 0,1-1 0,1 1 0,0-1 0,0 0 1,0-1-132,0 0 0,0-1 0,1 0 0,-1 0 0,-1 0 0,0 1 230,0-1 1,0 0 0,-1 1 0,-1-1-1,-1-1 8,6-1 0,0-1 0,-3 0 0,-7 0 80,-4-2 0,-5 0-3,-3 0 0,-1-1 108,5-15 1016,-7-4-1031,-5-4-491,-6 8 0,-2-6 0,0 3 218,0-3 1,-1 0 28,0 7 1,1-2 0,-1-1-1,0 0-198,1-1 1,0 0-1,0 1 1,0 0 97,0-4 0,0 1 0,0-2-32,1 1 0,1-3 1,0 0-1,0 2-43,0-1 1,1 0 0,0-3 63,1 5 0,0-3 1,1-3-1,0-1 0,0 2 1,-1 3 277,0-1 0,0 2 0,0 0 0,0-2-78,0 1 0,1-2 0,-1-2 1,1 1-1,-1 1 0,-1 6 236,0-6 0,-1 5 0,0 1-46,0 1 1,-1 1-1,0 1-20,-2-10 1,-1 1 220,-1 11 1,0-1 0,-2 1-415,-3 0 1,0 1-1,-1 1 453,-1-6 0,-2 2-500,0 3 1,-3 4-289,-15-1 1567,2 8-1364,8 6 0,-2 2 140,3 2 0,-3 2 157,-10 0 0,-6 2 0,1-1-31,12 1 0,1 0 0,-2 0-90,-3 0 1,-3 1-1,-1-1 1,0 1 0,2 0 1,0 1 0,0 0 0,1 0-490,-3 0 0,1 0 0,-4 0 441,8 0 0,-3 0 0,-1 1 1,-2 0-1,-1 0 0,1 0-154,-2 0 0,0 1 0,-2 0 0,0 0 0,0 0 0,1 0 0,1-1 158,-1 1 1,0 0 0,2 0 0,-1 0 0,-1 0 0,0 0-101,3 0 0,-1 0 1,-1 0-1,-1 1 1,1-1-1,1 0 1,2 0-1,2 1 107,-5-1 0,4 1 0,1-1 0,0 1 0,0 0 1,-2-1 1,0 1 0,0 0 0,0 0-1,1 0 19,-2 1 0,1-1 1,0 0-1,0 1 0,0-1-53,0 1 1,-1-1 0,1 1 0,0 0 0,-1 0 53,2-1 1,0 1 0,0 0 0,-2 0 0,-2 0 39,6 0 0,-2 0 0,-1 1 0,-2 0 0,0 0 0,0 0 0,1 0 0,1 0 0,3-1-54,-9 2 0,3 0 1,1-1-1,0 1 0,-3 0-7,6-1 0,-2 0 0,-1 1 0,-1 0 0,0 0 0,1 0 0,2 0 0,2-1-9,-4 3 1,1 0 0,1-1 0,3 0-1,0 1 7,-1-1 0,3-1 0,0 1 0,-1 0 2,-6 2 0,-2 0 0,2 1 0,2-2 263,4-1 0,2 0 0,-2 1-520,-4 0 1,-3 0 0,-1 1 0,5-1 157,3-1 0,3 0 0,-2 0 67,-2 0 1,-2 1-1,1 0 1,4-1-109,-1 1 0,4 0 75,0 0 1,1 0 41,1 1 1,1-1 572,2 1 0,0 0-542,2-1 1,0 0-558,-3 4 1,-1-1 588,-3 1 1,1-1-14,6 0 0,-1 0 498,-10 2 0,2-1-589,1 3-40,5-5 1,0 1 10,-10 8-178,12-1 1,-2 5-1,2-1 628,1 3 0,-1 0 15,1 2 0,-2 4 0,3 0-214,4 2 1,2 2 0,2-2-87,1-5 0,1-1 0,1 1-23,0-1 0,0 2 0,1 0 0,1 1 58,0 1 0,2 0 0,1 1 0,0 3-8,1-6 1,0 3-1,1 1 1,0 0-1,0-1 1,0 0-246,0 0 0,-1 0 1,2-1-1,-1 1 0,1 0 156,-1-1 0,1 2 1,1 0-1,-1-1 1,1-1-1,0-4 85,1 8 0,1-3 0,0-1-119,1 1 1,-1 0 0,2-1-4,-1 0 0,1-1 0,1 1-14,-1-3 0,0 0 0,3 2-315,0-4 1,1 3-1,1 1 1,1-2-1,0-2 248,3 2 1,1-2-1,1 1-88,-1 2 0,2 3 0,0-2 0,1-5-590,7-1 1,1-5 785,-4-4 0,0-1 0,-2-1 0,-5-3 0,-1 0 0,4-1 0,1 1 0</inkml:trace>
  <inkml:trace contextRef="#ctx0" brushRef="#br0" timeOffset="104034">22697 15868 8809,'38'2'-69,"-1"0"1,0 0 0,1-1 0,-1 1-1,-5 0 1,0 0 0,0-1 0,1 1-1,2-1 1,1 1-297,-3-1 1,1 1 0,3-1 0,0 0 0,1 1 0,-1-1 0,1 0 0,-1 0 0,-1 1 234,-1-1 0,0 0 0,0 1 0,-1-1 0,0 0 1,1 0-1,1 1 0,2-1-36,-4 0 1,2 1 0,0-1 0,1 0 0,0 0-1,1 1 1,1-1 0,-1 0 0,0 1 0,0-1 0,0 0 165,1 0 0,1 0 0,1 1 0,0-1 0,0 0 0,-1 0 0,0 1 0,-2-1 0,-1 0 0,-1 0 0,-4 0 0,6 0 0,-4 0 0,-1 0 0,-2 0 0,2 0 0,1 0 0,2 0 0,1 0 0,-1 0 0,1 0 0,-1 0 0,0 0 0,1 0 0</inkml:trace>
  <inkml:trace contextRef="#ctx0" brushRef="#br0" timeOffset="117219">21208 13820 10914,'3'4'408,"19"-5"1,8-2 26,-9 0 1,1 0-1251,8-1 1,5 0 0,-1 0 1039,-4 0 0,0 1 0,0 0-867,6 0 1,0 0 0,1 0 655,-7 1 0,0-1 0,1 1 0,3-1-14,-2 1 0,1 0 0,3 0 0,0-1 0,0 1 0,1 0-110,-3 0 0,1 1 1,0-1-1,0 0 0,1 1 1,-1-1-1,1 0 116,-1 1 0,1-1 1,0 0-1,-1 1 1,1-1-1,-1 1 1,1-1-181,-2 1 0,1 0 1,0 0-1,-1 0 1,0 0-1,-1 0 1,-2 1 173,9-1 0,-2 1 0,-2-1 0,1 1-146,-3 0 1,0 0 0,-1 0 0,0 0-356,5 0 1,-1 1-1,-1 0-530,-7-1 1,-2 1 0,-1-1 1030,0 2 0,-4-1 0,2 0 0,-18 0 0</inkml:trace>
  <inkml:trace contextRef="#ctx0" brushRef="#br0" timeOffset="117386">21440 14011 7648,'6'1'143,"24"-1"0,7 0-67,-7-2 1,2 0 137,-1 1 0,3-1 1,2 1-1,-1-1 87,-3 0 1,0 0 0,0-1-1,1 1-238,-2 0 0,0 0 1,2-1-1,2 1 1,3 0-109,-8 0 1,2 0 0,2 0 0,2 0-1,1-1 1,1 1 0,0 0 0,-1-1 0,0 1-1,-2 0 1,-2 0-71,3 0 1,-2 0-1,-1 0 1,-1 0 0,0 0-1,1 0 1,2 0 0,2 0-58,-4 0 0,1 0 0,3 0 1,0-1-1,2 1 0,-1 0 1,1 0-1,-2 0 0,0-1 1,-2 1-1,-1 0 0,-3 1-375,8-2 1,-2 1 0,-2 0 0,-2 0 0,1 0 0,1 0 469,3-1 0,2 0 0,-1 0 0,0 0 1,-3 0-1,-3 0 0,4 0 0,-4 1 0,0-1 1,0 0-1,-1 0 0,1-1 0</inkml:trace>
  <inkml:trace contextRef="#ctx0" brushRef="#br0" timeOffset="120560">9832 13246 11362,'-3'-5'2445,"0"0"-2378,-17-3 0,-6-1-1374,-2-1 1400,-6-2 1,-1-1 81,15 7 0,-2-1-356,-6 0 1,-5-1 0,2 1 180,0 0 0,-2 0-33,0 0 1,-3 0-1,-1 0-15,1 2 1,-1 1-1,2 0-620,4 0 0,1 1 0,-1 0 668,0 0 0,0 0 0,-3 0 0,-1 1-40,1 1 0,-3-1 1,-1 2-1,0-1 1,0 1-1,3-1-477,-3 1 1,2 1 0,-1-1-1,-2 1 488,6 0 1,-2-1 0,-2 1-1,0 0 1,0 0 0,2 0 0,3 1-242,-8 1 0,3 1 1,1 0-1,-1 0 270,5 0 0,1-1 0,-2 1 0,0 1 0,-2 0-43,3 1 0,-1 0 1,-2 1-1,0 0 1,0 1-1,1-1 0,1 0 66,1 0 1,1 0 0,1-1 0,-1 1 0,-2 1 0,-2 2-6,5-1 0,-3 1 0,-1 1 0,-1 1 0,-1 0 0,-1 1 0,0 0 1,1 0-1,1 0 0,1 0 0,2 0-25,-3 1 0,1 0 1,2 1-1,0-1 1,0 1-1,1 0 0,-2 0 1,0 0 6,-1 1 0,0-1 0,-1 1 0,0 0 0,0 1 0,-1-1 0,2 1 0,-1 0 0,2 1 10,1-1 1,0 1 0,0 1 0,1-1 0,0 1 0,1 0 0,1-1 0,1 0 0,1-1-10,-6 4 1,3 0 0,1-2-1,0 1 1,-2 2 70,5-4 1,-1 0 0,0 1-1,-1 0 1,0 1 0,1 1 0,0 2-31,1 0 0,-1 1 1,1 1-1,0 2 0,0-1 1,1 1-1,1 0 0,0-1-42,0 1 0,2-1 0,0 1 0,0 0 0,1 0 0,-1 1 0,0 0-8,-1 0 0,0 1 1,-1 0-1,0 1 1,1 0-1,0-1 0,2 0 1,1-1 6,0 2 0,1 0 0,2 0 0,0-1 0,1 0 0,1-2-12,-1 5 1,0-2-1,1 0 1,1-1 12,-1 2 0,1-1 0,0 0 0,0 0 0,0-2 0,2 0 0,-1 2 0,-1 1 15,0 1 0,0 2 1,-1 2-1,-1 1 1,1-1-1,1-2-5,-1 1 1,1-1 0,0-1 0,0 1-1,0 1-51,0-1 0,0 0 0,0 1 1,0 0-1,0-2 0,1-1 41,-1 3 0,0-2 0,2-2 0,0-2 133,1-1 1,1-3-1,0 0-168,-5 11 0,1-2-28,1-2 0,1-1 14,1-4 0,0 1-155,0 2 0,0-1 617,4-9 0,1-2-651,-1 3 0,2-3-600,2-2-559,4-6-365,3-5 348,3-2 1414,6-11 0,-8 7 0,3-6 0</inkml:trace>
  <inkml:trace contextRef="#ctx0" brushRef="#br0" timeOffset="121770">874 7279 9771,'7'37'542,"-3"-7"0,-1 3-525,-1-7 1,-2 2 0,1 0-480,1 3 0,0 1 1,1 1 489,0 0 0,1 1 0,0 1 0,0-2-1121,0 1 1,1-2 0,0 1 1003,-1-4 0,0 2 0,1-1 0,-1-4-103,1 4 1,0-5 636,1-2-1011,-2-9-2124,-2-6 1724,-14-43 1374,3 9 4,1 3 1,-3-6 0,2 3-103,0 4 1,0-1-10,-3-6 0,0-3 497,1 3 0,-1-2 0,1 0-234,3 6 1,1 0 0,-1-1-436,-3-5 0,-2-1 0,4 2 29,5-2 1,2 3-53,-5-9-33,14 2-28,0 3-45,5 2 923,3 12 0,4 1-1096,5 3 1,2 1 82,1 1 1,1 2-447,3 3 0,0 4 315,-7 4 0,-1 3 71,1 1 0,-2 2-77,0 2 1,-1 4-53,-3 7 1,0 4 0,-3 0 588,-2-1 0,-2 1-32,-3 6 0,-2 4 1,-5-4-279,-8-6 1,-3-3 135,-5 7 0,-4-1-260,1-9 0,-2-2 331,-2 0 1,-1 1-365,-2-2 0,-3 1 0,2-2 41,1 0 0,0-1-267,-7 3 0,5-2-913,10-6-1101,18-7 2069,17-5 760,1 1-436,2 0 0,3 1 302,3 3 0,1 2-151,-5 0 1,0 2-11,5 1 1,-2 4 107,-6 3 0,-2 3 1654,7 8-944,-8 2 0,-6 3-264,-11-8 1,-2-1-640,0 5 0,-4 0-52,-5-7 0,-3-1-5,-13 6 2,-4 0-336,0-1-465,2-2 804,11-8 0,2-1 0,0 0 0,-2 0 0</inkml:trace>
  <inkml:trace contextRef="#ctx0" brushRef="#br0" timeOffset="122442">1543 7565 13812,'-24'3'801,"-1"0"0,-7 5-492,3 3 1,-4 4 0,4-1-1583,10 0 1,2 0 1135,-11 9 0,5 1-155,10 4-314,9-8 0,2 1 68,5 9-644,7 7-1526,19-14 1658,7-10 941,1-7 109,-2-13 582,-7-18 85,-11 3 629,3-9 457,-13 4-560,-3 7-905,-1 2-136,-3 11-152,1 6-227,-1 1 1152,2 1-925,2 2 154,12 16-154,-3-5 0,9 11-12,-8-10 94,8 2-71,-3-6 465,4 0-437,6-10-223,-11-5-134,8-5 38,-14-4 45,-3-4-36,-1-2 108,-2-1 163,-2 0 616,-3-9-327,0 13 25,-1-3-62,0 17-451,0 1 199,2 10-11,11 17-123,-2-3 52,10 9 74,-6-17-155,2-2-681,1-3 463,2-3-17,1-2-859,16-9 249,-12-11 568,6-3 149,-20-8 45,-8 5 164,-2-2 82,-3 0 1358,-7-10-383,4 15-141,-4-4-254,7 19-320,1 2-78,1 8 565,0 3-500,2 13 1,0 6-249,-3-2 0,1 1-391,5 8 0,1-1 395,-5-4 0,0-3 15,4-6 0,-1-1-15,-2 0 0,-2 0 41,1 0 1,0-1 109,-3 18-21,-1-14 0,-2 0-188,-2-3 1,-1 0-1032,-1-1 0,0-1 2,-11 8-876,6-14-1317,2-3 2741,-2-6 0,8-1 0,1-3 1</inkml:trace>
  <inkml:trace contextRef="#ctx0" brushRef="#br0" timeOffset="122871">2103 7743 6957,'12'2'2719,"-3"0"-2456,-9-2 432,0 0-561,44-17-80,-27 5 1,0-2-729,11 0 1,-1-2 705,-11 1 0,-4-1 579,-4-9-465,-4 5 44,-3-4 1289,-18 1-1182,4 11-62,-16-3-227,7 15 171,-4 5 153,6 3 0,1 3-108,-10 10-149,6 6 1,2 3-247,6 3-914,5-6 0,3-2 861,12 0-1235,16 6 413,3-10 259,-7-8 0,4-3 390,10-4 0,-1-2 0,-3 1 0,-5-4 0,0 0 0</inkml:trace>
  <inkml:trace contextRef="#ctx0" brushRef="#br0" timeOffset="123128">2526 7429 11924,'-5'-4'3207,"1"1"-3091,-13 8 0,-4 5 204,2-1-417,-9 7 0,2 1-278,13-2 143,0 8-241,19-9-31,3-1 28,7 0 114,3-1 73,3 0-1350,-2-2 1,2 1 1274,4 3-748,-6-3 1,-2 1 1211,-2 0 35,-6 2 164,-3-1 63,-4 1-182,-6-1-766,-21 9-392,7-9-1222,-15 4-1077,16-13 3039,1-5 1,8 1 0,1-2 0</inkml:trace>
  <inkml:trace contextRef="#ctx0" brushRef="#br0" timeOffset="123273">2663 7483 13991,'0'32'-820,"1"0"1,0-4 0,1 2 0,0-4 560,1-5 0,0-1 0,0 4 0,1-3 1,0-5-1</inkml:trace>
  <inkml:trace contextRef="#ctx0" brushRef="#br0" timeOffset="123425">2540 7292 10536,'27'8'-410,"0"0"0,0-1 1,0 1-1,0 0 1,-7-1-1,-6-2 0,2 1 1</inkml:trace>
  <inkml:trace contextRef="#ctx0" brushRef="#br0" timeOffset="123722">2882 7442 6400,'5'1'3276,"-1"-1"0,-4 0-2001,-34 37-815,22-23 1,-1 2-429,-3 3 1,-2 3 0,3-2-769,2-3 1,3-1 527,-1 14 21,9-12 314,5-2-656,3-2 171,4-4-256,11-3 278,4-10 263,0-4 73,-3-11 0,-8-2-3,-2-4-303,-2-1 399,-2-2 204,-1-8 325,-4 8-437,0 2 3,-2 13 389,0 9-577,0 5 149,2 2 75,-3 15-280,15 8-78,-8 3 391,13 0-705,-8-11-76,1-2-37,3-3-309,0-1-1087,8-5 1957,3-13 0,-8 5 0,-3-10 0</inkml:trace>
  <inkml:trace contextRef="#ctx0" brushRef="#br0" timeOffset="124039">3141 7415 9777,'8'-2'3276,"-1"0"-767,-7 2-2534,5 37-101,-1-16-1513,0 4 1,1 1 39,2-2 1070,1-1 932,1-4-964,2 2 435,-3-9 261,-2-2 129,-2-9-130,-1-11-243,0-3-42,3-11-140,2-2 1,2-1 156,5-8 93,-3 6 1,1 2-16,6-2 56,0 3-869,-5 5 1149,8 5 106,-18 6 956,26 10-672,-20 13-491,12 5-289,-13 10 110,-4-5 0,0 3 2782,0 1-3454,3 10-586,2-2-1965,0-2 1224,-1-9 19,-2-11 1980,-2-2 0,-1-5 0,-3-2 0</inkml:trace>
  <inkml:trace contextRef="#ctx0" brushRef="#br0" timeOffset="124325">328 8644 14409,'-3'-7'16,"1"1"-16,2 6 359,48-14-1998,-29 8 1,1 0 1421,7-2 1,3-1 0,4-1 585,-3 1 0,3-2 0,1 1 0,3-1-494,-7 2 0,2-1 0,1 1 0,0-1 0,1 0 1,0 0 167,1 0 0,0 0 1,0 0-1,1-1 1,0 1-1,1-1-128,-3 2 1,2-1 0,-1 0 0,1 0 0,0 0-1,-1 1 1,-1 0 84,1-1 0,-2 1 0,0 1 0,0-1 0,0 1 0,1-1-197,2 0 0,0 0 0,1 0 1,-1 0-1,1 0 0,0 0 172,-5 1 0,0 0 0,0 1 1,0-1-1,1 0 0,2 0 1,2 0-176,-7 1 0,1 0 1,2-1-1,1 1 1,1-1-1,1 0 1,0 0-1,1 0 0,-1 0 1,0 0-1,-1 0 1,-1 1-1,-1-1-128,5 0 0,-2 0 0,0 0 1,-1 1-1,0-1 0,0 0 1,0 0-1,0 1 0,1-1 1,0 0 53,-2 0 1,0 1 0,0-1 0,2 0 0,-1 1 0,0-1 0,0 0 0,0 0 0,-2 1 0,0-1 0,-1 1 0,-2 1 210,11-3 0,-1 0 1,-1 0-1,-2 1 0,-2 0 1,-4 1-1,-4 1 0,9-3 1,-6 1-1,4 1 0,0-1 1</inkml:trace>
  <inkml:trace contextRef="#ctx0" brushRef="#br0" timeOffset="127515">2364 8289 0,'36'-7'0,"0"0"0,1-1 0,-1 1 0,0 0 0,0-1 0,1 1 0,-1 0 0,0 0 0,0-1 0,0 1 0,1 0 0,-1-1 0,0 1 0,0 0 0,1-1 0,-1 1 0,0 0 0,0 0 0,0-1 0,1 1 0,-1 0 0,0-1 0,0 1 0,1 0 0,-1 0 0,0-1 0</inkml:trace>
  <inkml:trace contextRef="#ctx0" brushRef="#br0" timeOffset="128290">3182 8180 10664,'-37'13'-224,"1"1"0,0-1 0,0 1 0,0-1 0,-1 1 0,1-1 0,0 1 0,0-1 0,0 1 0,3-2 0,2 0 0,0 1 0,-3 0 0,-3 2-50,8-3 1,-1 0 0,-3 1 0,0 1 0,-2 0 0,0 0 0,-1 1 0,1-1 0,0 1 0,1 0 0,1-1 0,1 0 128,-5 3 0,-1 0 1,2 1-1,-1 0 0,2-1 1,0 0-1,2-1 0,2 0 1,2-2-1,-4 2 0,4-2 1,2-1-1,-1 0 0,-2 2 1,-2 1-1,0 0 1,0 0-1,0 0 0,0 0 1,0 0-1</inkml:trace>
  <inkml:trace contextRef="#ctx0" brushRef="#br0" timeOffset="130240">2185 8672 10902,'5'5'1118,"-1"0"-838,-4-5 1428,0 0-1414,-2-4 93,2 3 237,-2-3-453,3 15-65,0 5-69,1 17-675,-1-14 0,1 2 611,0 2 1,0 4-25,1 7 1,1 5 0,0-2 6,0-6 0,0-1 0,0 1-979,1 6 1,0 1 0,-1-3 838,2 0 1,0-4-94,-1 4-1586,-1-6 1549,-2-8-1565,-1-3-613,-3-10 1882,-2-6-558,-3-9 1168,-6-15 0,6 12 0,-2-6 0</inkml:trace>
  <inkml:trace contextRef="#ctx0" brushRef="#br0" timeOffset="130427">2131 9108 11406,'-3'25'546,"0"0"0,1-2 0,3-1-384,3-1 1,3-1 45,5 10 98,2-4 1,3-1 133,10-1-1174,-11-10 0,1-2 894,10-6-17,-3-12-2655,3-5 2512,-10 1 0,0-2-41,1-2 0,0-2-662,1-3 1,1-2 0,-1-1-366,1-3 0,-2-1 0,1-1 907,-4 1 1,1-1 0,-1 0 0,-1 3 0,4-8 0,-3 3-1,-6 5 1,-1 0 0</inkml:trace>
  <inkml:trace contextRef="#ctx0" brushRef="#br0" timeOffset="133175">1352 10215 6938,'6'1'3276,"-1"-1"-2512,-2 35-544,-1-8 1,0 6-1,0 2 1,1-3-1314,-1 0 1,1-1 0,-1 3 631,0-5 1,0 3 0,1 1-1,-1-1 1,0-3 460,1 4 0,0-3 0,-1-2-540,1 4 0,0-1 503,0 6 1,0-1 473,-2-10 0,0-3-720,-1 12-215,0-7-68,0-16 101,0-10 129,-2-4-439,0-5-118,-6-19 1447,0-4 0,-1-2-248,2 5 1,-1-1-180,1 3 0,0-1 0,1 0 492,-3-9 0,2 2 606,2 7 1,0 0-967,0-6 1,1-3 0,3 3-280,3 3 1,3 2-987,-2-6 0,2 2 914,15 2 2,-3 16-382,3 6 472,0 3 2074,0 6-1575,5 13-110,-7 3-272,-7 2 0,-1 2 163,-3 7-119,-6-3 0,-1-1-161,-7 4-1506,-3-4 1,-1 0 1505,-4 0 0,-2 2 0,11-18 0</inkml:trace>
  <inkml:trace contextRef="#ctx0" brushRef="#br0" timeOffset="133490">1721 10378 13726,'4'7'1237,"-1"-1"-1005,-3-6-475,0 0-326,-34 34 569,21-19 0,-6 6 0,0-1-151,12-7 128,2-2-571,3-1-983,15-3 687,-1-1-200,13-5 88,-5-6 420,1-3 307,0-4 292,-3-6 285,2 6 289,-9-1 732,0 9-377,-9 2 110,-1 1-1174,3 10-845,3 2-210,2 3-149,2-4 1322,3-6 0,-7-2 0,2-1 0</inkml:trace>
  <inkml:trace contextRef="#ctx0" brushRef="#br0" timeOffset="133741">1912 10392 7478,'10'1'3276,"-2"-1"-2937,6 14 0,1 5-353,3 7 56,0-4 0,-1 0-825,-5-1 965,-8-14 401,-3-5 5,0-2-132,-1-19-58,-1-6-263,1-10-329,-2-1 216,3 14 1,0 1 454,1-12-788,4 1 0,1 0-1492,8-2 664,-6 13 0,1 2-513,7 2 1652,-5 11 0,-5 3 0,-2 2 0</inkml:trace>
  <inkml:trace contextRef="#ctx0" brushRef="#br0" timeOffset="134042">2322 10228 11286,'1'5'3276,"1"-1"-2575,-22 4 1,-6 0-525,6 2-177,-8 2 0,0 1-177,12 4-144,7 1 1,2 2-2957,-1 4 2283,2 13 1147,11-22-795,3-3 10,3-4-892,14-5 250,-3-13 726,4-3 164,-6-9 238,-10-6 180,7 8 2774,-9-5-1669,5 10-402,-9 6 19,-1 3-230,-2 5-128,1 3 100,0 3-100,2 4-328,0 4-70,3 2-362,5 8-2698,8 2 1657,-3-6 1403,7-3 0,-17-14 0,1-2 0</inkml:trace>
  <inkml:trace contextRef="#ctx0" brushRef="#br0" timeOffset="134674">2513 10228 9340,'1'6'2666,"0"-2"-2224,-1-4-604,6 36-992,2-12 1026,-3-3 1,0 0-13,3-5 140,-6-14 238,-1-1 90,0 0-362,-1-11-338,1 0-73,1-9-303,1 0 227,2-1 93,2 0 254,1 1 174,1 2 524,3 1 1643,-2 7-1123,-1 2-78,-5 9-368,-2 3-277,-1 5-203,0 2-182,4 17-241,0-6-90,3 5-12,0-13 71,-2-9 246,1-2 90,1-3 724,9-6-472,-3-7-216,3-2-36,-6-5-90,-10 5 1,11-2-20,-8 1-3168,16-1 2909,-9 6 404,5 2 99,-4 6 36,1 4 64,-2 2 17,1 3-89,0 4-93,-1 1-121,15 14 119,2-10-42,-12-5 1,2-2 2392,15-3-2419,-7-8 0,2-3-45,0-5-251,-9-2 0,-1-3 293,3-13 4,-9 11 1,-2 1 132,-6-10 9,-7 11 64,-1 3 79,-5 4 83,-14 7-321,2 13-48,-4 4 952,7 9-1041,11 4 89,3-7-17,9-2 0,4-1 17,1-1 299,15 6-288,-9-16-11,1-3-67,2-3-272,0-2-226,2-4-1074,-1-5 1,1-3 1612,-4-5 0,0-1 1,1 6-1,-3-1 1,3-13-1</inkml:trace>
  <inkml:trace contextRef="#ctx0" brushRef="#br0" timeOffset="135012">3319 9873 7681,'4'6'3196,"-1"-2"-2712,4 31-162,-3-12-322,1 3 0,0 3-86,2 7 1,2 0 9,-1-5 1,0 0-9,-1-5 0,1 0 0,-2-2-144,-1 2 0,1-3-513,3-4 0,-1-2-359,-5 4-275,10 1 1490,-13-17 0,0-3 0,-2-3 0</inkml:trace>
  <inkml:trace contextRef="#ctx0" brushRef="#br0" timeOffset="135575">3305 10174 13759,'-3'-3'566,"1"2"-1,2 1-716,57 25-53,-30-19 198,-1 3 0,6 1 1,-4-5-809,-1-11 1,-2-2 741,-5 3 1,0-1 44,1-5 1,-4-1 18,-6-6-115,-5-1 67,-4-3 538,-8-14 84,-2 13-236,-4-3-142,1 19-26,-4 10-2,10 4 220,-11 7 215,6 7 0,2 4-532,1-2 0,0 0-319,-2 6 1,1 0 207,6-7 1,3-1-15,5 6-81,6-2 65,4-3-549,16-1 273,-7-17 0,2-2-134,-5-1 1,0-2-494,11-10 1,-2-4-2297,-2-9 2466,-11 7 1,-1-2 539,-5 2 1,-2-2 202,-2-2 1,-2 0 496,5-12-282,-8 4 1227,-3 22 230,-1 3-562,0 3-716,0 6 21,0 4-25,0 7-126,1 2-191,2 2-5,2 1-61,3-1 19,1 0-3,1-2 631,3 3-502,-1-5 22,-2-3-53,-4-7 152,-1-14 3071,1-2-3253,13-23-180,3 4 1,3-1-1121,-5 5 1,2 1 1231,-2 2 0,2 0 0,-2 2-32,1 4 0,-1 1-107,0 2 1,0 0-132,-2 2 1,1 1-1136,5 0 1,-3 5 1449,-3 11 0,6-7 0,-26 15 0</inkml:trace>
  <inkml:trace contextRef="#ctx0" brushRef="#br0" timeOffset="135860">1584 11171 12720,'4'7'2926,"0"-1"-2762,12-16 0,5-5-164,0 4-107,11-5 1,1 0-587,-2 8 113,-3 3 1,-1 1-1138,7 1 657,-12 1 1,-1 1-1156,6 4-19,-6 1 2234,-8 7 0,-6-6 0,-5 2 0</inkml:trace>
  <inkml:trace contextRef="#ctx0" brushRef="#br0" timeOffset="136476">1653 11403 13156,'6'0'866,"-1"0"-499,-5 0-401,41-14-330,-16 5 1,1 0-1276,6-1 1,0 1 1176,-2 0 1,-4 3 372,1 4 463,-5 2-491,-6 3 425,-6 12-272,-9-1-27,-7 11-340,-6-6 331,-2 1-73,0 2-8,1-1-9,3 0 2804,0 6-3022,6 2 300,2-6 2,6-3 6,2-15 499,3-3-390,1-1 22,13-11-201,-6 1-646,8-8 590,-11 4-28,0 3 389,-3 2-509,0 4 83,-3 2 191,-2 4 1159,-2 30-696,-1-12-292,-3 1 0,1 0 134,-1 3-305,0-8-109,4 0 103,2-12 657,10-4-651,8-7-76,2-5-1035,7-5 752,-11-3 59,5-3-89,-5-2 0,0-5 153,-10 6 1,-2-1 0,1 0 262,3 1 0,0 1 1,-3-2 307,-4-2 0,-2-1 0,-2 4 135,-1-3 864,2 0-1200,-3 20-125,0 6 125,0 7 0,-1 5-3075,1 16 2978,-1-5-1,1 1 0,1 0-276,8 6 170,0 0 509,12-16-445,-7-15-323,6-7 0,2-3 167,4-5-329,1-3 1,1-2 487,-1-1-174,-5 5 1,-2 0 2527,2 1-5628,6-2 3015,-22 20 0,1-4 0,-10 11 0</inkml:trace>
  <inkml:trace contextRef="#ctx0" brushRef="#br0" timeOffset="136661">2445 11567 13451,'6'5'-261,"-1"0"115,-5-5 146,0 0 160,45-16-1373,-22 10 1213,7-3 0,0 1 289,-3 6-180,9 14 180,-19 10 0,-2 3-1352,-1-9 1,-3 2 1115,-2 11 0,-5-2-53,-8-5-636,-4-3-286,-1-5 922,-5-6 0,8-3 0,-2-4 0</inkml:trace>
  <inkml:trace contextRef="#ctx0" brushRef="#br0" timeOffset="136979">2704 10979 16313,'6'2'-177,"-1"-1"133,24-14 1,7-5-3234,-5 9 3195,-5-2 0,5-1 0,-5 3-257,4 7-78,-4 5 979,-10 3-761,6 11 236,-18 0 276,-1 15-142,-13-11 17,-9 6 16,2-8-256,1-3 52,4-1-437,4 1 437,9-7 1649,7 1-1539,8-8-32,7-1-73,-3-3 1,2-1-177,13-2-1468,-6-2 1,-1 0-548,3-2 573,4 0 154,-20 5-1537,-5 3 2996,-8 2 0,-1-1 0,-3 2 0</inkml:trace>
  <inkml:trace contextRef="#ctx0" brushRef="#br0" timeOffset="137126">2827 11375 13997,'4'1'1008,"-1"-1"-1204,24-5 0,7-4-655,1-1-242,-2 1 1,7-1 0,-5 0-547,-10 1 1,-1 1-1,7-3 1,-1 1 1306,-9 2 1,-3 2 0,0-1 0,-2 2 0</inkml:trace>
  <inkml:trace contextRef="#ctx0" brushRef="#br0" timeOffset="137276">3237 11252 7842,'-10'3'3276,"2"-1"-2349,-12 19 0,0 7-347,6-5-404,-1 1 1,-4 6-1,6-5-215,8-2-76,-2 10-218,8-22-119,2-4-82,2-3-144,4-3-168,3-3-793,4-7 1,3-2 1542,11-13 1,-13 12-1,-1 0 1,0-4 0</inkml:trace>
  <inkml:trace contextRef="#ctx0" brushRef="#br0" timeOffset="137576">3319 11348 7145,'6'7'3276,"-1"-2"0,-5-5-1545,0 0-1261,-20 44-470,10-22-47,1 0 1,-3 4-1,3-2-59,1 7 8,-2 1-319,9-16 282,5-14-374,19-11-479,-2-1 1,2-2 465,2 1 0,1 1-940,7-5 1,-2 1 985,5 5 266,-3 1 896,-21 11 378,-5 5-53,-9 6-180,-6 4-326,-13 5 325,7 2 38,-11 1 855,10-1-1324,0-6 0,1 1-780,2 9 250,2 1 24,21-17-72,10-11-140,4-7-171,7-3-680,-7-4 1,0-2-470,-5 2 1,-1-1 219,5-3 0,-1-1 1419,-7 0 0,-3 2 0,0 1 0,-2-3 0</inkml:trace>
  <inkml:trace contextRef="#ctx0" brushRef="#br0" timeOffset="139360">2090 14448 0,'34'0'324,"1"0"0,-1 0 1,0 0-1,0-1 1,-3 1 781,2-2 1,-1 0-899,4 0 1,1 0-120,-9 1 0,3-1 0,0 0 0,-2 1-53,2-1 0,-1 1 1,3 0 26,-3-1 0,3 1 1,1 0-1,1 0 0,-1 0-44,2 0 1,0 1 0,1 0 0,-1 0 0,-2 0-19,4 1 1,-1-1-1,0 0 1,0 0-7,-4 1 1,2 0 0,0 0 0,-2 0 0,-4-1 6,1 2 1,-4-1 0,0 0 12,1 0 0,-1 1 0,1-2 25,10 1 1,2 0 58,-6 0 1,3-1-1,1 0 1,1 0-116,-5-1 1,0 0 0,1 0 0,0 0 0,0 0 65,-1 0 0,0 1 1,1-1-1,-1 0 1,2 0 8,-2 0 1,2 0 0,0-1 0,0 0 0,-2 1-1,-4-1-59,6 1 0,-4 0 0,4 0 23,-5 0 0,5 0 1,1 1-1,1-1 1,0 1-1,-2 0-86,1 0 1,-1 1 0,0 0 0,-1-1 0,1 1 29,0-1 1,0 1 0,1-1-1,-1 0 1,0 1-26,0 0 0,1 0 1,-1 0-1,-2 0 1,-4 0 34,8 0 1,-3 0 4,-4-1 0,0 1 1,-2-1 17,0 0 0,0 1 334,-2-1 1,0 0 0,0 1-219,3-1 0,0 1 6,7 0 0,0 0-57,-12 1 1,-1-1-66,-1 1 0,-1 0 216,17 3-216,-5-1 663,-13-1 0,-1 0-1302,2 0 1163,2 0-2190,-23-3-1481,-12-3 3147,-7-2 0,5 2 0,2-1 0</inkml:trace>
  <inkml:trace contextRef="#ctx0" brushRef="#br0" timeOffset="141127">2117 13820 10692,'28'9'506,"0"0"0,-5-1 0,-1-2-293,-2-5 0,0-1-128,1 0 0,0 0-85,0 0 0,1 0-785,7 0 0,-2-1 785,4-2-14,-11 0 0,2-1-45,2-3 0,1 0 55,-6 0 0,1 0 0,7-3 0,0-1-1315,-6 3 0,-1-1 1295,2 0 1,-1 0-8,0 0 0,1 0-151,-1-1 0,0 0 113,-1 2 1,1-2-22,11-6 1,2-1 87,-3 1 1,0-1-12,1 0 1,-1 0-289,-6 3 1,-3 0 336,1-2-30,0-1-3,-1-1-605,-6 4 0,1 1 608,9-9-6,-9 8 0,-1 0 1115,7-6-1051,-2 1-7,0 0-1,-2 2-48,-1 0 45,-2 1 20,7-7-37,-6 4-15,-3 3 0,0 0-65,2-5 7,6-6 1,-7 6 30,0 1 528,6-11-451,-7 8 1,1-1-72,-4 6 0,0 1-3,2-5 1,-1 1-38,4-4 2772,-9 5-2738,6 3 1,3-1-32,-3-2 1,1 0 341,2 3 1,0 1-309,1-4 1,-2 1 554,2-1-597,0 2 37,-1 2-12,7-5-25,-5 7 36,-3 2 1,1 0 8,2-1-42,8-4 40,-7 6 4,1-1 47,1 0-79,0 0 1,2-1 29,-4 3 0,0 0-396,4-3 1,0 1 333,7-4-338,-5 2 951,-13 5-621,21-5 68,-21 7-7,15 0 4,-13 3 5,2 0 0,1 0 8,1 0 0,2 1 839,1-1-802,-1 2 0,1 1-59,14-1 14,-14 1 0,0 1 34,8 1-18,-1 5-16,-6 0 217,0 2 0,2 1-127,-6-1 0,0-1-350,3 3 1,0-1 306,13 7-7,-16-7 1,-1 0-1,11 6-40,-8-2 0,2 2 135,11 5 1,-1 1-105,-12-6 0,0 0-1260,13 6 0,-3-2 1231,-6 0 35,0-1-441,-7-5 0,1 1 380,5 6 1,1 0 20,-4-4 0,0 1 3,3 2 0,0 1-23,-5-4 1,-1-1-17,12 10 40,-11-8 0,3 3 0,-1-2-21,1 3 1,-1-1 19,5 4 0,-1 0-26,-6-5 1,-2-2 22,6 8-2,0-2 2,0 1-197,-3-4 0,4 2 96,1 0 1,1 0 16,0 0 0,0 0-180,5 1 0,-2-2 267,0-2 22,0 0 1,2 1-9,-11-6 0,1-1-39,9 7 0,-1-1 53,-8-6 0,-2-2-26,1 0 1,-1 0-3,11 4 660,0-2 0,3 1-816,3 1 1,0-1 155,1 1 0,0-1-752,-3-2 1,-2-1 723,2-1-50,-6 0 23,-2-4 1,3-1 30,-3 0 1,2 1 0,0-1 24,10 0 0,1 0-110,-11-1 1,0 1 0,-2-2 108,2-1 0,-3-1-11,11 3-62,-13-3 0,0 1-332,3 0 1,-2-1 68,11 2 131,-14-1 1,-1-1-1658,2 0 1389,-3 0 1345,-4 0-1563,-3-1 81,-4 0 610,-2 1 0,-3-1 0,-1 0 0</inkml:trace>
  <inkml:trace contextRef="#ctx0" brushRef="#br0" timeOffset="141944">4548 11553 11115,'4'21'1638,"1"-1"0,0 11-537,-3-2 0,-1 1-1607,-1-10 0,0 0 466,1 0 1,0 1-146,2 12 1,3 1-1455,1-6 1,0-1 137,0 1 0,0-2-1776,7 1 2990,-14-26 0,2-1 0,-6-2 0</inkml:trace>
  <inkml:trace contextRef="#ctx0" brushRef="#br0" timeOffset="142227">4848 11553 12249,'2'7'1591,"0"-2"-1151,5 26-208,-5-6-252,1 1 1,0 7-1,-2-3-1619,-8 1 1,-1-1 421,6 9 1,-1-3 1171,-8-11 0,-2-4 296,1-3 1,-1-3-439,-13 7 105,2-8 1,-1-3 109,-4-3 57,8-4 1,0-2 912,2-5-998,1-3-191,12-3-117,4-2 123,14-7 45,8 5 0,4 1-26,9-6 1542,-6 8 1,0 3-3309,4 8 282,-9 3 1009,0 11 1,-15-7 0,-6 4 0</inkml:trace>
  <inkml:trace contextRef="#ctx0" brushRef="#br0" timeOffset="142477">4698 12181 9668,'-1'6'3116,"1"-1"-2917,0-5-888,74-20 616,-43 13-419,0-1 0,5 0 0,-7 3 545,-7 7 1264,-4 24-328,-24 6-756,2-12 1,-1 0-208,-13 12-17,6-13-9,4-3-110,1-3-105,10-1 94,25-12 121,-2-2-448,2-7 0,1-4-583,-3-8 600,-5 2 1,2-3 0,-5 2-1,-3-1 1,2 0 0,0 0-1</inkml:trace>
  <inkml:trace contextRef="#ctx0" brushRef="#br0" timeOffset="142794">4998 11662 15758,'-7'0'-481,"1"0"383,6 0 98,47-12-965,-12 4 0,5-1-128,-4 0 1,2 0 0,-1 1-1,-8 1 1,-1 0 0,-1 1-547,4 0 1,-7 0 1307,-14 3-383,-6 1 1747,-26 1-595,3 5 0,-1 0-228,-1-1 0,1 1-490,-4 2 0,2 2 1064,2 2 1949,3 2-2005,2 2 848,0 10-772,4-4-39,-1 8-610,5-7 254,2 0-231,1-1-178,2-2-48,1-3 773,12 6-3204,15-10 600,2-4 606,-9-8 0,1-5 1273,0-6 0,-2-1 0,0 1 0,6-5 0</inkml:trace>
  <inkml:trace contextRef="#ctx0" brushRef="#br0" timeOffset="143231">5381 11703 8892,'-1'7'3013,"1"-1"-2398,-13 10 0,-9 8 1,4-3-2645,-2 4 2115,1-2 1,-4 4 0,5-4 817,6-3-859,4-3 166,3 4-471,18-8 52,-2 0 10,14-11-18,-6-7-65,3-3 1220,1-3-1038,-1 0 0,1 0-64,9-3 108,-12 5 1,-2 2 54,-3 2 344,-12 10-10,-5 4 11,-13 19-112,-1-4 1,-1 2-805,2-6 1,1 1 647,-4 5 0,1-1 65,2-2 12,4-3-92,3-3-230,4 5-540,17-8 301,-1-1-478,24-12 812,-13-4 17,-2-1 0,1-1 272,-2 1 327,3 3-19,-19 7 1480,-11 13-1637,0-1 143,-10 15-502,7-14-61,-1 8-17,8-16 62,3 2 5,0-8 3,15-2 123,-1-2-472,15-5 1,8-5-745,-12 1 1,1-1 0,0-1 623,2 0 1,-1 0 0,-1 0 0,7-4 0,-7 2 0,-8 1 0</inkml:trace>
  <inkml:trace contextRef="#ctx0" brushRef="#br0" timeOffset="144012">4821 12700 11782,'-38'-4'280,"1"-1"1,-1 1 0,1 0-1,-1 0 1,4-1 0,-1 1-1,0 0 1,3-1 0,4-1-1374,1-1 1,3-1 0,0-1 519,0 0 0,-1 0 0,0-2 541,-1-2 1,0-2-1,-1 0 1,2 0-105,-1-2 1,1 1-1,0-2 158,1 0 1,0-1-1,0 0 1,3-1-11,1-1 0,3 0 0,1-1 41,0-1 0,1-1 1,1 0-192,1-2 1,1 0-1,2-1 167,0-1 0,2-1 0,1 0 51,1 0 0,1 0 1,4-4-231,2 2 0,2-3 0,3-3 0,3 1 0,3 2 138,4 4 0,4 1 1,3 0-1,1 1 1,0 0-1,-2-1 4,-2 0 1,-2-2 0,0 1-1,1 1 1,2 1 0,3 1 6,1 5 0,3 1 0,3 1 0,0 1 1,0 1-1,-1 2 0,-1 1-60,7-1 1,-1 2 0,0 3 0,1 0 40,-3 1 1,0 1-1,0 0 1,1 0-1,-1 1 7,0 0 1,0 1 0,-1 0 0,3 0 0,3 1-29,-5 2 1,2 0-1,3 0 1,1 0-1,1 1 1,0 1 0,0 0-1,-1 0 1,-2 2 24,1-1 0,-1 2 0,-1 1 1,0 0-1,0 0 0,1 1 0,0 0 1,1-1 3,-4 0 1,1-1-1,1 1 1,1-1-1,-1 1 1,1-1-1,-2 2 1,0 0-1,-1 1 1,-2 1-2,4 1 0,-2 1 0,0 1 1,-1 1-1,-2 1 0,0 2 0,-2 0 4,2 4 0,-2 1 0,-1 2 1,-1 1-1,-1 0 0,-2-1 159,5 4 1,-3 0 0,-2 1-1,0 4-101,-5 0 0,1 4 0,-1 3 0,-1 0 0,-3-1 0,-4-3-5,-1 2 0,-4-3 1,-3 1-1,-1 2 2,0 0 0,-2 2 0,-2 0 0,-1 0 0,-1-3 66,-4-1 1,-1-2 0,-2-1-1,-1 0-17,-2 0 0,-1 0 1,-2-1-1,-1 0 26,0-1 0,-2-1 0,-1 0 1,-1-1 6,0 0 1,-2-1 0,-1-1 0,0 0-8,-2-1 1,0-1 0,0-1 0,-1-1 49,-1 0 0,0-1 0,-1 0 1,-2-1-70,4-3 0,-1 0 0,-2-1 0,-1 0 1,-1 0-1,-1-1-187,3-2 0,-2-1 0,-2-1 0,1 1 0,-2-2 0,1 1 0,1 0 0,1-1-25,-6 2 0,2 0 1,0-1-1,0 1 0,0-2 1,-1 0-59,2-1 0,-1 0 1,0-1-1,-1 0 1,1-1-1,0-1 1,1-2 167,-4-3 0,-1-2 0,1-1 0,1-1 0,3 0 0,4 2 0,-3 2 0,5 1 0,-2-2 0,1-2 0,1-1 0,-1 1 0,0 0 0,0-1 0</inkml:trace>
  <inkml:trace contextRef="#ctx0" brushRef="#br0" timeOffset="144677">2212 12167 12333,'-3'-4'317,"0"0"-371,3 4 54,42-20-1274,-20 13 0,1-1 1275,3-3 1,2-1 0,5-1 130,-5 4 1,4-2 0,2 1 0,1-1-1,2 0 1,-2 1-526,-2 0 1,1 0 0,0 1-1,0-1 1,1 0 0,-1 0 0,1 1 355,0-1 1,0 0 0,1 0 0,0-1 0,-1 2 0,0-1 0,0 1-292,3-1 1,1 0 0,-1 1 0,-1 0 0,-3 1-1,-3 2-321,2-1 1,-4 2-1,-1 1-897,10-2 1,-3 1 1120,-8 2 1,-3 1 424,3 1 0,-13 1 0,-13 1 0</inkml:trace>
  <inkml:trace contextRef="#ctx0" brushRef="#br0" timeOffset="144814">2704 12140 11331,'-32'8'1522,"0"0"0,1-2-1895,7 2 1,-4 2-1,6-1 418,4 2 323,8-3-368,10-1 243,20-4 1,14-4 0,3-2-213,-6 0 1,1-3-1,1 0 1,2-1-617,-1 2 0,2 1 1,1-1-1,0-1 0,1-1 568,-6 0 1,0 0 0,0-1 0,0-1-1,2 0 1,0-1-453,0 1 1,2-2 0,0 0 0,1 0 0,0 0 0,-2 0 0,0 1-79,-1 0 1,0 0 0,-2 0 0,1 0 0,0 0 0,1 0 77,1 0 1,1-1 0,1 0 0,-1-1 0,1 1 0,-2 1 0,-1 0 328,5-2 1,0 1-1,-2 0 1,-3 1-1,-3 1 1,0 0-1,-5 1 1,1 0-1,-1 1 1,1-1-1,0 0 1</inkml:trace>
  <inkml:trace contextRef="#ctx0" brushRef="#br0" timeOffset="146194">1762 11007 6447,'4'4'1843,"0"0"-876,-4-4-304,35-8-153,-9 1 1,8-1 0,3-2 0,1 1 0,-3 1-1331,-3 0 1,-2 1 0,0-1 0,4 0 777,-4 1 1,2-1-1,3-1 1,0 0-1,0 1 1,-2 0 0,-3 0-240,3 0 1,-2 1 0,-2 0-1,2-1 305,1 0 1,0 0 0,1 0-1,5-1-238,-8 2 1,3-2-1,1 1 1,2-1-1,1 0 1,1-1 0,0 1-1,-1 0-151,-1 1 1,1 0 0,1 0 0,0-1 0,1 1 0,-1 0 0,0 0 0,0 0 0,-1-1 42,-2 1 0,1 0 0,-1 0 0,-1 0 0,1 0 0,0 0 0,-1 0 0,1 0 0,-1 1 322,5-1 0,1 0 0,2 0 0,-1 0 0,-2 1 0,-3 0 0,-4 1 0,-6 1 0,10-1 0,-7 1 0,1 1 0,0-1 0</inkml:trace>
  <inkml:trace contextRef="#ctx0" brushRef="#br0" timeOffset="146378">4316 10775 7242,'4'2'-252,"0"-1"-823,-4-1 1,0 0-1</inkml:trace>
  <inkml:trace contextRef="#ctx0" brushRef="#br0" timeOffset="147879">3947 13110 8116,'3'2'2098,"0"1"-172,-3-3-1481,4 0 477,-2 0-552,2 1 150,-4-1 362,1 0-674,-1-4-175,-2-1 48,-9-18-277,-4-7 0,0-3-1443,2 5 1,0-2 1620,0 1 1,0-3-1,2 1-5,-1-3 1,3-1-562,2 10 0,0-2 0,1 0 583,0 0 0,0-2 0,1-4-284,2 3 0,-1-4 1,2-2-1,0-2 1,1-1-1,1 0 291,1 5 0,2 0 1,0-1-1,1-1 1,1 0-1,-1 0 0,0 0 1,0 0-134,-1 2 0,0-1 0,-1 0 0,1 0 0,-1 1 0,2-1 0,-1 1 0,2-1 144,0 1 1,1-2 0,0 0 0,1 1 0,0 0 0,1 2 0,0 1 0,0 4 8,4-8 1,1 4 0,0 2-1,0 0-6,-3 1 1,0 2-1,1-2 1,3 0-17,1 4 0,2-2 1,2-1-1,0 1 1,1 0-1,1 2-39,0 0 1,1 1-1,1 1 1,0 0 0,0 1-1,-1-1 24,5-5 0,-1-1 1,0 1-1,0 1 1,1 2-13,-1 3 0,2 1 0,0 2 0,-2 1 0,-2 2-25,2 0 1,-3 3-1,0 0 343,-1 0 0,0 1 0,2 0-537,9-4 0,2-1 1,-2 2-158,-8 4 0,-2 1 0,1 0 692,1 0 0,1-1 0,-4 2-792,7-1 191,-26 9 1650,-3 1-4619,-33 6 3421,7 1 1,-12 1-1,20-3 1</inkml:trace>
  <inkml:trace contextRef="#ctx0" brushRef="#br0" timeOffset="148129">4397 10775 13229,'5'2'497,"-1"-1"236,31-13-680,-9 5 0,3-1-1692,3-1 1,2-1 1094,1 1 1,1 2 443,-3 1 1,1 3 146,3-1 1,1 4-170,-2 4 1,-3 4 153,-6-2 0,-6 4-21,-6 24-11,-21-1-158,0-13 0,0 0-167,-3 3 0,-2 2-535,-1-1 0,-1 3 1,-2 1 859,0 0 0,-1 2 0,0-1 0,1-1 0,2-3 0,1-2 0,-1 0 0,-1 3 0,-1 0 0,1 0 0</inkml:trace>
  <inkml:trace contextRef="#ctx0" brushRef="#br0" timeOffset="148596">4152 13315 7386,'3'7'2746,"0"-2"-2264,-3-5 2794,0 0-2805,0-11-365,-4-4-47,0-6 0,0-7-62,0-4 0,-1-4 1,0 1-1091,0 5 1,-2 1 0,2-3 961,3 0 1,1-2 0,0 0 0,0 2 55,-1 1 0,-1 2 1,2-1-742,2-4 0,2 0 0,0-1 735,-2 0 0,1-2 0,1-4-126,1 10 1,0-2 0,2-3-1,0-2 1,1 0 0,1 0-1,0 1 292,1 2 1,1 0-1,1 0 1,0-1-1,1 1 1,0-1-1,-1 1 1,1 0-189,-2-1 1,0 1 0,0-1-1,0 1 1,0 0 0,1-1-1,1 2 1,1-1 141,3-1 0,1 0 0,1-1 1,1 0-1,0 2 0,-1 1 0,0 4 1,-1 3 139,3-3 1,-3 6 0,2 1 0,4-2-220,1 0 1,3-2 0,2-1 0,2 0 0,-1 3 0,0 1-182,-1 4 1,1 1-1,0 2 1,-1 1-1,1-2 213,-1 0 1,0 0 0,1 0 0,-1 0 0,0 2-252,6 0 1,1 0 0,-2 2 0,-6 3 736,-3 1 0,-3 2-1202,10-3 1,-5 1 2467,-11 3-2290,-3 2-201,-23 6 747,-17 5 0,15-3 0,-7 3 0</inkml:trace>
  <inkml:trace contextRef="#ctx0" brushRef="#br0" timeOffset="148830">4903 11048 12036,'32'-9'275,"1"0"1,-13 5-1,2-1-275,6-4 0,4-2 0,-1 0-574,-3 4 0,-1 0 1,3 0 484,2 2 1,2 0 0,1 0 0,-2 2-1005,2 2 1,-2 0 0,0 1 1020,5 0 0,0 0 0,-10 7 173,-5 23 166,-24-3 1,-8 4-1088,-1-7 1,-3 3 0,-2 0 0,1 0 505,-3 7 1,-1-1 0,1-1 0,-2-1-1,-1 0 1,3-4 0,4-9 0,0 0-1</inkml:trace>
  <inkml:trace contextRef="#ctx0" brushRef="#br0" timeOffset="149262">4452 13342 10180,'0'4'2352,"0"0"-853,0-4-976,3-72-550,0 50 1,1-2-794,1-8 1,1-7 0,1-2 0,1 5 401,1 7 1,0 3 0,3-4 374,-1 3 1,3-2 0,1-4-1,1 0 1,1-1 0,0 1 0,0 3-288,1-2 0,1 2 1,0 1-1,0 0 0,1-1 1,0-1 294,0 1 0,0-2 0,0-1 0,1 1 1,0 0-1,0 1 0,1 1-218,0 0 0,0 0 1,0 2-1,1 0 0,0 0 1,1 1 222,1-1 0,0 1 0,0 1 0,1 0 0,2-1 1,1 0-136,-2 5 1,1 0-1,1-1 1,1 1-1,1-1 1,0 1-1,1-1 1,-2 2 0,-1 0 88,1 0 0,-1 0 0,0 1 0,-1 0 0,1 1 0,0-1 0,0 1 0,0 1 14,2-2 1,1 0 0,1 0 0,0 1 0,-1 0-1,-1 2 1,-1 1 0,-3 2-123,7 0 0,-3 2 0,-2 2 0,-2 1-50,7-2 1,-3 3-315,-4 1 1,-2 2 105,-5 1 1,-1 1 567,7 1 0,-14 1 0,-5 1 0</inkml:trace>
  <inkml:trace contextRef="#ctx0" brushRef="#br0" timeOffset="149529">5845 11416 5115,'25'-1'117,"0"0"1,10 2 284,-7-1 1,5 0 0,-3 1-300,-5 2 1,-2 3 233,6 6 1,1 5 0,-6 5-292,-13 6 0,-7 5 0,1-1-172,6-2 0,0 1 0,-5 0-263,-9-3 0,-3 2 0,-4-1 0,0-3-31,-1-1 0,-1-3 0,-2 0-78,-2 1 1,-2-1 0,-2 1 465,-2-1 0,-4 1 1,0 1-1,0-2 1,4-3-1,-4 6 0,1-2 1,-5 1-1,1 0 1,-1 0-1</inkml:trace>
  <inkml:trace contextRef="#ctx0" brushRef="#br0" timeOffset="151631">6937 11608 9158,'1'3'2304,"0"-1"-1895,-1-2-20,-29-32-25,17 19-287,-4-5 0,-2-1-603,-1 9 526,9 6 507,-15 7 17,10 10 0,1 4-475,-3 8 0,1 2-588,1-2 1,1-1 506,3 3 0,5-2-130,7 0-63,6-1-79,5-9 0,6-3 146,3-6 0,3-3-921,-1 3 0,0-4 1097,2-6 0,-3-4-18,4-8 37,0-1-29,-2 0 1,0 0 349,4 2-204,-7 2 0,-3 4 160,-6 16 943,-7 24-1230,-5-8 0,0 5 0,-2 1-60,-1 6 1,-2 3-1,0-1-815,1-3 0,0-1 1,-1 0 864,-1-3 1,-1 0 0,0-5 63,-6 8 1709,-8-1-1575,-3-9-1004,-2-8 716,7-11-513,8-19 436,13-3 1,5-4 193,7-8 1,3-2-515,-2 2 0,1 2 565,5-3 0,2 1 84,-1 4 1,0 2-85,-5 5 1,0-1-43,6-5 0,2-4 0,0 0 0,-6 3 0,-1 1 1,0-1-30,0 0 0,1 1 1,-2 0-7,4-10 0,-5 4-10,-6 2 155,-4 5 2999,-6 2-3081,-7 12-81,-4 0 62,-6 13 232,-7 10-147,9 4 0,-1 3-201,2-4 1,1 2 8,5 3 1,3-1-29,6 3-258,15-7 107,1-2 1456,2-1-1628,3-6 0,3-3 174,2-3 1,1-2-112,0 0 1,-1-1 206,4-8 0,-3-2 17,-5-7-27,-3-1 0,-3-2-2784,0-9 3236,0 0 37,-12 14-120,-5 16-160,0 1 986,0 14-584,-2 15-475,2 0 0,-2 6-64,5-9 3240,7 7-3842,5 1 487,0-8 0,-2-13 77,-8-11 97,-1-1-211,1-17-11,-1 3 174,4-23 53,-3 14 106,3-7 186,1 9 176,1 5-322,-1 3 159,-2 7 0,-5 7-56,0 3 81,2 9-3607,6 16 3176,1-4-230,5-1 1,3-2 277,3-5 51,1-2 1,4-4-17,-4-7 0,2-5 71,6-4 0,-1-3-790,-4 2 0,-2-2 740,-1-5 0,-3-2 1201,-5 1 1,-2-2-1202,-1 0 0,0-1-274,10-14 411,-9 5-75,-9 13-12,-4 2-28,-5 6 2210,-11 2-2084,-3 11 0,-1 4 20,-11 4-1141,9-1 0,2 2 1146,2 6-128,4 1-48,5-1-37,4 0 785,3 0-1173,13 12 282,-2-16 36,11 8 1,-4-21-65,2-3 37,3-3-71,1-5-332,2-3-1102,-2-6 1,-1-2-949,6-5 968,-8 4 0,-1 0 1619,-4-2 0,-8 10 0,-1 0 0</inkml:trace>
  <inkml:trace contextRef="#ctx0" brushRef="#br0" timeOffset="152431">8248 11608 7139,'4'2'2008,"-2"-1"786,-2-1-2522,12 23-1602,-6 0 1330,6 13-56,-10-6-147,-2 2 200,0-9-84,-1 6-87,-1-13 93,0 1 146,1-9 178,0 0 950,2-12-1121,1-2 493,2-6-411,4-3 50,1-2 1,0-2-62,-3-5-48,6 6 0,0-1-27,-2-6-133,7 7-243,3-9-2159,2 7 1008,-3 4-1818,2 3 2733,-7 8 0,-8 4 0,1-1 1</inkml:trace>
  <inkml:trace contextRef="#ctx0" brushRef="#br0" timeOffset="152747">8713 11621 5072,'7'1'658,"-1"-1"2451,-6 0-2345,0 0-190,-38 5-30,6 8-504,-2 1 1,0 3-107,16-5 0,3 2-24,-1 2 1,3 1-241,8 0-90,2-1-28,2-1 1325,4-2-1673,8 0-156,6-6 437,2-2 844,3-8-802,3-6 428,-6-1 45,6-5 2846,-10 6-1712,4-3-689,-10 6-28,2 0 305,-10 6-376,1 3-204,0 2-105,1 3-3314,10 13 1607,-3-8 735,10 7-1567,2-12 1480,-4-4-92,6-3 1114,-9-4 0,-6 0 0,-3 1 0</inkml:trace>
  <inkml:trace contextRef="#ctx0" brushRef="#br0" timeOffset="152931">8959 11567 6820,'2'4'3276,"12"-36"-1414,-9 18-1228,1-6 0,0 1 355,-3 13-154,-2 3-54,-1 2-2882,-3 31 2188,0-7-87,-1 0 0,1 4-444,-1-1 0,0 0 382,1-7 1,1 1-151,0 6 1,0-1-371,1 7-639,1-9 0,1-2-2056,0 5 1164,0 2 105,1-21 2008,-2-11 0,0-1 0</inkml:trace>
  <inkml:trace contextRef="#ctx0" brushRef="#br0" timeOffset="153211">8890 11635 9732,'6'7'3276,"-1"-1"-2122,-5-6-1481,0 0-1547,56-3 1286,-32 1-998,10 0 0,1 0 1096,-12 0-121,1-1-35,-2 1 492,-2-1 143,-2 1 268,4 0 354,-10 1 862,5 8-793,-13 0-229,-1 9 1884,-2 0-2181,-1 3-2438,1 9 2248,0-7-62,0 5-328,1-10-218,0-4-235,0-2-432,0-4 1311,-1-7 0,0 1 0,0-4 0</inkml:trace>
  <inkml:trace contextRef="#ctx0" brushRef="#br0" timeOffset="153747">9218 11526 11866,'7'6'2769,"-1"-1"-1425,-6-5-1022,0 0-324,28 47-26,-14-25 0,0 0 13,0-1 0,0 2 0,0-2-579,3 2 0,-2-3 589,4 1-4,0-3-142,1-1-70,0-3 61,0-2-2934,8-1 2970,-8-5 18,7 0-449,-11-6 555,-1-3 56,-2-2 67,-2-4 590,3-12-661,-6 1 0,0-1-117,5-14 1130,-5 11 0,-2 1-1143,2-4-2250,0 1 2328,-2 3 148,-1 6-92,-2 5-76,-1 6-13,-2 3 737,0 3-668,0 8 3240,1 0-3205,2 8-113,3-2-34,8 0 1,3-1-20,7 4-371,-6-5 0,2-1 254,16-2-49,-8-3-72,9-3 3,-9-2 50,-3 0 91,-6-2 462,-1-8 7,-10 1 151,-4-12-137,-8 10 101,-5-2-281,-1 7 206,-20 6-133,8 5-93,3-1 0,0 2-65,1 6 1,2 1-1178,-7 8 1099,9-7 0,2 1-82,4 6-330,11-2 0,4-1 319,9 6 44,-3-6 0,2-1-118,4-9 0,3-2-1270,8 3 1,0-2 93,-4-1 1,0-2 889,11 2 0,-3-1 1,-13-2-1,2-2 0</inkml:trace>
  <inkml:trace contextRef="#ctx0" brushRef="#br0" timeOffset="154363">7798 12181 11844,'-11'30'250,"1"1"0,0-4 1,4 1 408,6-6 0,4 1-1177,6 4 0,2 0 371,-4-5 0,1-1 158,6 1 0,-1-3-316,2-8 0,-2-3 159,-1-5 504,-1-2-503,0-6-2312,3-10 2269,-4-1 62,1-8-79,-5 3 124,-1-1 81,0-2 297,-1 1 334,6-7 226,0 6-608,-1 4 28,-2 11 53,-4 11-53,-5 3-72,11 6 3071,-8 4-3222,7 8 1,1 2-198,-2 1 0,-1-1 1,0-2-63,0-9 1,1-2-65,1-5-65,0-3 40,2-2-2983,9-10 1471,-3-1 852,8-10-860,-7-1 1148,1-1-147,-2-2 813,-2 0 749,5-4 1413,-3 4-1474,-3 6-20,-5 8 2608,-4 15-2492,0 1 846,5 16-1702,-2-6 1,-1 2-206,7 10-675,3 6 443,-5-20-732,1-4 482,0-1-409,1-4-487,0-3 996,11-8 0,-14 3 1,7-5-1</inkml:trace>
  <inkml:trace contextRef="#ctx0" brushRef="#br0" timeOffset="154614">8562 12277 12235,'-2'-5'3276,"1"1"-2990,-13 19 0,-3 7-1096,7-5 659,-6 6 0,1 1-499,14 0 185,5-5-137,3 2 45,3-10-711,9-3 669,-4-3 134,5-3 704,-1-12-107,-6 1 240,2-7 48,-9 2 857,-2-13-1025,-3 10 251,-3-8-340,-8 12-390,1 5-387,-5 0 90,4 5 524,-8 3 0,11 0 0,-5 1 0</inkml:trace>
  <inkml:trace contextRef="#ctx0" brushRef="#br0" timeOffset="155181">8836 12318 10575,'2'6'3011,"0"-1"-2320,-2-5 692,0 0-1002,-54 15-415,38-3 1,-1 1-70,-14-1 1,1 3-84,16 3 0,6 1-72,5-2-10,-1 3-63,13-7-2,-5-3-342,19 0-75,-7-6 535,6 0 52,-3-8 0,0-2 189,1-6 38,-6-3 62,2 3 0,0-2-13,-4-9 1,0-1-169,3 4 1,-1 0-1205,-3-7 1,-3 0 1221,-4-6 37,-1 1 191,-2 2 627,-4-1 834,-8 12-1308,2 4 417,-11 16-618,10 4-22,-4 7 138,4 1-203,2 1-975,2 9 771,3-5-54,4 7-19,4-8-62,4 0 37,4-1-12,3-1-268,15 4 370,-5-10 1,1-2 215,-5-1 0,1 0-361,5-2 0,-1-2 158,0-6-53,-4-2 107,-4-4 35,-4-2 3142,-4-1-2684,-3-5-130,-4 9-67,-1-2-67,-10 10 3,10 1-98,-11 3 1043,6 5-646,-9 12-439,3-4-3,1 6-81,11-11-59,2 0-3,7-1-495,13 2-169,7-7 1,2-2 9,-11 1 0,0-1-842,14-1 1,-1-4 1473,-13-2 1,-4-1-1,2 0 1,1-4-1</inkml:trace>
  <inkml:trace contextRef="#ctx0" brushRef="#br0" timeOffset="155366">9491 12140 7184,'1'5'3276,"0"-2"0,-1-3 0,-4 56-1763,1-29-1824,0 9 1,0 1 7,1-13 1,0-3-344,1 12 328,0-11 0,0-1-349,1 5-2610,2 10 0,-2-17 2457,1 5 1,-2-20 0,1-2 0</inkml:trace>
  <inkml:trace contextRef="#ctx0" brushRef="#br0" timeOffset="155748">7265 12727 13653,'-6'0'-171,"40"2"171,4-2-1093,-14 1 1,5 0 0,-1-1 363,-2 0 1,0-1 0,1 0 680,4 0 1,2 0 0,-1 0-397,5-1 1,0 0-1,1 0 419,-7 1 1,1 0 0,-1 0-1,2 0-87,0 0 0,0 0 0,1 0 1,5 0 20,-6 1 0,3 0 1,2 0-1,2 0 0,1 1 1,-1-1-1,-2 0 0,-3 0-269,0 1 1,-3-1-1,-1 0 1,1 1 0,0-1-1,3 1 186,-2-1 0,1 0 0,2 1 0,1-1 1,0 1-1,-1-1 0,0 1 0,-3-1 0,-3 1-80,6 0 0,-3-1 1,-2 1-1,-1-1 1,1 1 181,8-1 1,0 1-1,-1-1 1,-1 0 71,-4 0 0,0 1 0,-1-1 0,0 0 0,1 0 0,1 0 0,-1 0 0,-5-1 0,3 1 0,-3 0 0,-1 0 0,0 0 0</inkml:trace>
  <inkml:trace contextRef="#ctx0" brushRef="#br0" timeOffset="156031">7060 12017 14857,'6'8'702,"-1"-2"-2341,15-5 1,9-3 1261,-1 2 1,4-1 0,1 1 282,-4 0 1,2 0-1,0 0 1,2 0 178,-3 0 1,0 1 0,2-1 0,0 1-1,2-1-115,1 1 0,1 0 0,2 1 1,0-1-1,-1 0 0,0 1 30,0-1 0,0 1 0,-1-1 0,0 1 0,3-1-153,-4 1 1,2 0-1,2-1 1,-1 1-1,1 0 1,-2 0-1,-1 0 138,-3-1 1,-1 1 0,-1 0-1,1 0 1,1-1 0,4 1-242,-4 0 0,4 0 0,1 0 0,2 1 0,1-1 0,0 0 0,0 0 0,-2 1 0,-1-1 1,-3-1-42,3 1 0,-4 0 0,0 0 0,-1-1 1,0 1-1,2-1 0,1 1-31,-2-1 0,1 1 0,1 0 1,2 0-1,0 0 0,-1 0 1,0-1-1,-2 1 0,-2-1 1,-3 0 264,10 0 1,-2 0 0,-4-1-1,-1 1 1,-4-1 0,0 1-1,-4-1 1,1 0 0,11 0 0,1 0-1</inkml:trace>
  <inkml:trace contextRef="#ctx0" brushRef="#br0" timeOffset="163335">7852 13000 7311,'-34'-7'71,"1"-1"1,-1 0 0,1 1 0,4-1 0,-3-1-1,-2 0 1,0-2 0,-1 1 0,1 0 0,1 0-1,3 1-443,-2-2 1,3 2 0,1 0 0,-1-2 0,-4 0 478,3 0 0,-3-2 0,-2 0 0,-2-1 0,0 0 0,1-1 0,1 1 0,2 1 1,4 0-94,-9-4 0,4 0 0,2 1 0,-2-2 38,6 3 0,-2 0 0,0-1 1,0 0-1,2 0 0,2 0 174,0 0 1,2 0-1,1-1 1,-1-3-236,-1-5 1,-1-4-1,-1-2 1,3 1 0,2 1-244,3 5 0,3 1 0,1 0 0,-1-3 193,-1-2 0,0-4 1,0 0-1,2 0 0,4 3 103,4-3 1,3 3-1,1-1-221,1-1 1,0-1 0,3 0 28,2-2 1,2 0-1,1 0-85,1-2 1,1 1 0,2-1 112,-1 9 0,0 1 1,3-2-1,1-1-39,2 2 1,2-3 0,3-1-1,0-1 1,1 0 0,-1 2-1,-2 2-62,1 0 0,0 2 0,-1 1 0,1-1 0,2-1 150,0-1 1,2-2 0,1-1-1,1 0 1,0 1 0,-1 2-1,-1 3-111,5-2 0,-1 2 0,0 3 0,0-1 91,2-1 0,1 1 0,0 0 0,1 0-36,-5 5 0,0 1 1,0-1-1,0 1 1,1 0 107,1 0 1,0 0-1,1 1 1,0 0 0,0 0 53,0 1 1,0 0 0,0 0-1,3 0 1,3 0 73,-7 3 1,4 0-1,1 0 1,2 0-1,1 0 1,0 0-1,0 0 1,-1 0-1,-1 2 1,-3-1-86,4 1 1,-3-1 0,-1 2 0,0 0 0,0 0 0,2-1-1,2 1-19,-2 0 0,2-1 1,1 0-1,1-1 1,1 1-1,1 0 0,-1 1 1,-1 0-1,0 1 1,-1 1 59,4 0 0,0 1 0,-1 1 0,0 0 0,-1 1 0,0 1 0,-1-1 0,-1 1-12,-1 0 0,-1 0 0,-1 0 1,0 1-1,0 0 0,1-1 1,1 1 7,2 0 0,2 0 0,1 0 1,0 0-1,0 1 0,-1 0 0,-1 0 1,-3 2 24,2-1 0,-3 1 1,-2 0-1,1 1 0,2 2 1,1 2 14,-4-1 0,1 2 1,1 1-1,2 0 1,0 2-1,0 0 1,0 1-1,-1 0 1,-1 1-1,-2 0-61,3 2 1,-2 1 0,0 2 0,-2 0-1,1 0 1,-1 1 0,1 0 0,1 0-40,1 0 0,0 0 0,2 0 1,0 1-1,-1 0 0,0 0 0,-2 1 1,-2 1-1,-3 1 7,0 2 1,-2 2 0,-1 0 0,-2 1 0,-2-1 0,-1 1-1,-1-1-8,0 5 0,-1-1 0,-3 0 0,0 0 0,0 1 0,-1 0 0,-1 2 0,0-1 0,-1 1 0,0 0-1,-1 1 0,-1 0 0,-1 0 0,0 0 0,-1 1-21,-1-1 0,0-1 0,-1 2 0,-1 0 1,-1 2-10,-1-4 0,-2 2 0,0 1 0,0 1 0,-1-1 0,-1 0 0,0-3 22,-1 5 0,0-1 0,-1-2 0,0 1 0,-2 1 8,1 1 0,-2 1 0,0 1 0,0-1 1,-2-1-1,0-3 1,-3 3 0,-2-3 0,-1-1 0,0-1 67,-1 0 1,-2-1 0,1 0 0,-2-1-21,-1-2 1,0 0 0,-1-1 0,-1-1 23,0-2 0,-1 0 0,-1-1 0,-4 0-10,3-5 0,-2 0 0,-2 0 0,-1-1 1,-1 0-1,0-2 23,-4 1 0,-1-1 0,-1-2 0,-1 0 0,1 0 0,-1 0-30,5-2 1,0 0 0,0 0 0,0 0 0,0-1 0,-1 0-1,0-2-15,0 0 1,-2 0 0,0-1-1,1-1 1,-1-1 0,2 1 0,0-2 9,-4 1 1,2-1 0,1-1 0,-2 0 0,-2 0-62,7-1 1,-2-1 0,-2 0 0,0 0 0,0 0 0,0 0-1,1 0 1,1 0-47,-3-1 0,2 1 0,0-1 0,1 1 0,-2-1 0,-1 0 36,0 0 1,-1 0-1,-2-1 1,1 1-1,-1-1 1,-1 0-1,1-2-61,2 0 0,-2-1 1,0 0-1,0-1 1,0 0-1,1 0 1,2-1-1,2 1-47,-5 0 1,3-1 0,1 0 0,0 0 0,-3-1-42,2 0 1,-2-1 0,-3 0 0,1 0 0,1-1 0,3 1 0,5-2-509,0 0 1,4 0 0,2-1 0,-1-2 739,-6-5 1,-2-3 0,2 0-1,4 3 1,-3 0 0,3 1 0,6-1-1,0 1 1,0-1 0</inkml:trace>
  <inkml:trace contextRef="#ctx0" brushRef="#br0" timeOffset="237442">2185 8917 5786,'-37'-4'142,"1"-1"0,-1 0 0,1 0 0,-1 1 1,3-1-1,0 1 0,1-1 0,-1-1 0,0-2 73,1-2 1,-1-2 0,-1-2-1,2 0 1,0 0 0,2 1-139,-3-1 0,2 0 0,0 0 0,-2-1 7,5 2 1,-1 0 0,-2-2-1,0 1 1,0-2 0,1 1 0,2-1-33,-4-3 1,1-1 0,2 0-1,0-1 1,-1-3-80,5 2 1,0-1 0,0-2 0,0-1 0,1 0 0,0 0 0,1 2 12,-1-1 1,0 2 0,1 0 0,0-1 0,1-1 0,1-3-24,3 1 0,-1-2 1,1-3-1,0 0 0,2 0 1,1 0-1,2 2 0,2 3-31,1-8 0,3 3 0,3 1 1,0-3 96,-2 1 0,1-2 0,1-1 0,2-2 0,4 0-79,4 3 1,4-3 0,2 0 0,2-1 0,0 1 0,0 2 0,-1 2-37,1-1 1,-1 3 0,0 0 0,2 0 0,2-2 83,-2 4 1,1-2 0,1-2 0,2 0 0,0 0 0,0 2 0,0 2 0,0 3-28,3-1 1,1 3-1,0 2 1,1 1 0,1-1 17,0 1 0,0-1 1,1 1-1,1 1 0,3-1-1,-1 2 1,3 0-1,1 0 1,1 0-1,1 1 1,-2 0-1,0 1 12,-1 1 1,-1 1-1,-1 1 1,1 0-1,2 0 1,2 0-35,-3 2 0,3 0 1,2 0-1,1-1 1,0 1-1,2 0 0,-2 0 1,0 2-1,-2 0 1,-1 1 32,0 0 1,-1 2-1,-2 0 1,-1 2 0,2-1-1,1 1 1,3 0-8,-3 0 1,3 1 0,1 0 0,2 0 0,0 0 0,1 0 0,0 1 0,-1 0 0,-1 1 0,-2 0 0,-2 1 2,4 0 1,-2 1-1,-1 1 1,-2 0 0,1 1-1,1 0 1,1 0 3,-1 1 0,1-1 1,0 0-1,1 1 1,1 0-1,-1 1 0,-1 0 1,-1 1-1,-2 0-8,6 2 1,-2 1 0,-1 1-1,0 0 1,-1 1 0,0 0 6,1 1 1,-1 0-1,0 0 1,0 2 0,0-1-1,-1 2-6,0-1 1,-2 0 0,1 0-1,-1 2 1,1 2 0,1 3 5,-5-1 0,1 2 0,1 2 1,0 1-1,1 2 0,-1 0 1,0 1-1,-1 0 0,-2 0 1,-1 0-17,-1 0 0,-1 0 0,-2 1 1,-1 0-1,0 0 0,0 1 1,0 0-1,0 0 0,1 1 1,0 0 1,2 1 0,0 0 0,1 0 0,-1 1-1,0 0 1,-2 0 0,-1 0 0,-1 0 0,-3-1-10,1 7 1,-2-1 0,-2 1 0,-2 0 0,-1-2 0,-2 0-1,-1-1-125,0 2 1,-2 0-1,-2-2 1,-1 0-1,0 0 29,-1 0 0,0-1 0,-2 1 0,0-1 0,-1 1 127,0-3 0,-1 0 1,-1 0-1,-2 1 1,-3 2 0,-2-1 0,-2 2 1,-2 1-1,-2 1 1,-1-1-1,-1-1 1,0-2 102,-2-1 1,-2-1 0,-1-2 0,-1 0 0,0 0-1,-1 1-53,1 0 1,0 1-1,-1 0 1,0 0-1,-1 0 1,-1-4-1,0-2 27,-2-2 1,-1-3-1,-1-1 1,1-3 0,-1 0-1,2-1-3,-2-1 0,1-1 0,0-2 0,0 0 1,-1 0-19,-1 0 0,0 0 0,-1 0 0,0-1 1,0 0-40,-1-1 1,0 0-1,0 0 1,-1 0-1,-3-1-97,3 0 1,-2-1 0,-1 0 0,-2 0 0,1 0 0,1 0 0,2-1-3,1-1 0,1 1 0,1-2 0,0 1 0,-2 0 0,-2-1-130,2 0 1,-3-1-1,-1 1 1,-2 0-1,0-1 1,1 0 0,0 0-1,3-1 1,2 0-167,-8 0 0,4 0 0,2-2 0,-1 1 1,-2-1 94,6 0 0,-2 0 0,1 0 0,-2-1 1,2 1-1,0-2 0,1 0 277,-8-3 0,1-1 0,1-1 0,3 1 0,3 0 0,1 2 0,3-1 0,0 0 0,-5-3 0,1 0 0,0 0 0</inkml:trace>
  <inkml:trace contextRef="#ctx0" brushRef="#br0" timeOffset="264798">10160 13069 6520,'17'25'523,"-1"-3"1,3 4 0,-3-4-653,0 0-964,0 0 1,3 3 0,-3-5-281,-3-4 1568,3 0 0,-12-13 0,0-1 0</inkml:trace>
  <inkml:trace contextRef="#ctx0" brushRef="#br0" timeOffset="265097">9996 12987 11454,'-2'-5'1812,"0"1"-1092,2 4-407,2 37-1366,2-13 1053,0 4 0,0 2 8,9 6 51,-6-17 0,2 0-41,0 0 0,1-1 122,0 1 0,1 0-107,10 12 1,0 1-843,-7-12 0,0-1 787,7 11 0,-1-2 10,-1-3-228,-2-2-1132,-1-3 1084,-2-1 509,-1-4-2360,5 5 1173,-8-10 238,-3 2 90,1-11 153,-11 0 1417,9-4-2858,-6-1 1926,-4-7 0,3 5 0,-2-2 0</inkml:trace>
  <inkml:trace contextRef="#ctx0" brushRef="#br0" timeOffset="265364">9901 12987 7341,'3'7'3276,"-1"-1"-1725,-2-6 1446,0 0-2863,-1 40-1379,-3-9 1245,1 1 0,0 3 0,-1-11 0,0-1-31,0 1 0,0 0-30,0 1 1,-1 3-1,1-3-104,-1 4 0,0-1 30,0 5 1,-1-2-729,-3 4 203,4-23-2392,-5-1 2283,1-26 0,3 11 0,1-13 0</inkml:trace>
  <inkml:trace contextRef="#ctx0" brushRef="#br0" timeOffset="265614">9860 13041 10746,'4'-2'3276,"0"1"-2223,-4 1-1047,31 1-1645,-3 2 1,2 0 1311,1-1 1,2 0 326,-8 1 0,2-1 0,-2 0-103,11 0 0,-2-1 62,-8 1 0,0-1 40,8 1 0,-1 0-22,-12-1 1,-1 0-550,8 2 0,-1-1 275,3 1 20,7 2-308,-29-1 2743,-3-2-3038,-3 2 960,-4 0-80,-13 7 0,9-6 0,-9 4 0</inkml:trace>
  <inkml:trace contextRef="#ctx0" brushRef="#br0" timeOffset="276318">8453 10652 8251,'-28'-2'-66,"0"0"1,0 0-1,-1 0 1,1 0-1,2 1 125,-4-1 0,0 1 247,0 1 0,-4-1 0,0 1-1366,-2 0 1,-1 0 0,-1 1 1115,9-1 1,-1 1 0,0 0 0,1 0 9,-7 1 0,1 0 1,2 1-111,5 0 1,1 0-1,1 0 45,-11 3 1,1 0 22,9-2 0,0 1 1,0-1-25,0 1 0,1 0 0,-3 1-39,-1 0 1,-3 2 0,-1 0 0,0 0 0,4 0 26,-6 1 0,3-1 0,-2 2-108,4-2 1,-3 1 0,-1 1 0,2-1 0,4 0 87,-2 1 1,4 0-1,0 0 30,0 0 0,-1 1 1,1 0-323,0 0 0,0 1 0,1-1 324,1 1 0,-1 0 0,1 1 306,2-1 1,-1 0-1,-1 2-304,-5 5 1,-2 2 0,0 0 6,8-3 0,1-1 0,0 2 1,0-1 5,0 1 1,-1-1-1,2 1 1,0 0-89,-5 6 0,0 0 0,3 0-4,-2 4 0,1-1 32,1 1 1,0 1-23,9-9 1,-1 0 0,1-1 60,-6 11 1,-1 2 8,3-2 1,-1 1 0,1 2 7,4-8 0,1 1 0,0 1 1,0-1-12,0 0 0,0 1 0,1-1 0,0 0 0,-3 9 0,1 0 0,2-2 1,4-9 0,2-1 0,0 0-247,-4 13 0,2-1 276,1 0 1,1 0 1,2-2 1,1 2-17,3-7 0,1 3 0,2 0 0,-1-2-149,1-3 1,1-2-1,0 2 132,1 2 1,1 3-1,0-1 1,1-4-2,4 6 1,3-4 341,0 2 0,1-1-343,1 1 0,1-1-3,1 1 1,1-2 1,0 0 0,1 1-24,-1-3 1,2 0 0,1 1 208,2 0 0,0 0 0,1 0-81,0-1 0,1 1 0,0-1-196,0-2 0,1-1 0,-1-1 177,5 1 0,1-2-45,-10-7 1,2 0-1,-1-1 67,10 7 1,2-2-41,-8-6 1,2-1 0,2-1-95,0 0 0,2 0 0,2 0 0,1-1 158,-1-2 1,1 0 0,1-1-1,0-1 1,0 1-114,0 0 1,-2 0-1,1 0 1,1 0 0,2-1 53,-3-1 1,1-1 0,1 1 0,1-1 0,-1 0-1,-1-1 1,-2 1-48,-1-1 1,-2 0 0,-1-1 0,1 1 0,1 0-22,2-1 0,2 1 0,0 0 0,0 0 0,-1-1 0,-2 1 57,5-1 0,-4 1 0,2-1 0,3 0-63,-9 0 0,3 0 0,2 0 0,2 0 0,-1 0 1,-1 0-1,0 0 0,-4 0 6,6 0 0,-3 0 0,-1 0 0,1-1 0,3 1 0,-1 0 0,3 0 1,1 0-1,1 0 1,-1 0-1,-2 0 1,-4 0 0,4-1 0,-4 1 1,0-1-1,-1 0-1,2 0 0,-1 0 0,0 0 0,1 0-16,-1 0 1,0 0 0,0 0 0,-1 0 13,1 0 1,-1-1-1,1 1 1,-1-1 13,-1 0 0,-1 1 0,2-1 1,2 0-48,-4 0 1,2-1-1,3 0 1,-1 0 0,1 0-1,-2 0 1,-3 0 32,8-1 0,-3 1 0,0-1 0,3 0-20,-3 0 1,3 0-1,1-1 1,0 1-1,-3-1 1,-3 0 64,7-2 0,-5 0 1,0-1-30,1 0 1,-1 0 0,0 0 5,0-2 1,-1 1 0,1-1-19,-2 0 1,0-1 0,0 0 154,-2 1 1,0-2-1,3-1-99,-4-1 1,3-2 0,2-2 0,-2 1 0,-2 1-41,3-3 0,-2 1 0,2-1-1,-6 1 1,3 0 0,0-2 0,-1 1 0,-5 1 169,-1-1 1,-4 0 0,1-1-127,5-7 1,1-3 0,-2 0-33,-6 7 1,-2 0 0,0-1-10,4-5 1,0-2 0,-2-2-9,-7 1 1,-1-3 0,-2-1-1,-2 1-92,-2 2 0,-2 0 1,-1-1-1,0 0 26,0-6 1,1-1 0,-1-1 0,-3 3-5,-2 4 0,-3 1 0,-1 1 0,-1 1 28,-2-2 0,-2 2 0,0-1-279,-1 0 1,-2 0 0,0 0 281,0 0 1,-1 1 0,-4-3 26,3 7 0,-3-3 0,-2 0 0,0-1 0,0 2 0,2 2 11,-2-2 0,2 2 1,0 1-1,-3-2 6,2 2 1,-3-2 0,0-2 0,0 2 0,0 1-1,2 3-39,-6-5 1,1 4-1,1 1 54,-2-2 1,0 2 0,-1-1-33,1 1 0,-1 0 0,0 1-2,0-1 0,-1 1 1,0 0 1,1 1 0,-1 0 0,-1 0-3,1 0 0,0 1 0,-3-1-12,7 5 1,-1 0-1,-2-1 1,0 0-1,-1 1-56,-2-1 0,0 1 0,-1 0 0,0 0 0,-1 1 27,1-1 1,0 0 0,0 0 0,-1 1 0,-2 0 11,5 3 0,-3 0 0,0 1 0,-1-1 0,1 1 0,1 1 0,1 1 13,-6-2 1,2 1 0,0 1 0,-2 0 87,7 1 1,-1 0-1,-1 0 1,-1 0-1,-1 0 1,-1 1-61,-1 0 0,-2 0 0,-1 0 0,-1 0 1,1 0-1,2 1 0,2 0-41,-1 0 1,3 1-1,1 0 1,-1 0-1,-2-1 50,0 1 0,-3-1 0,-1 0 0,0 0 0,0 0 0,3 1 0,3 1-18,-3 0 0,4 0 0,1 1 0,-1 0 49,0 1 0,0-1 0,0 0 0,0 1-25,0 0 1,0 1-1,0-1 1,0 1 8,0 0 1,1 0 0,-1 0 0,0 1-4,1 0 0,1 0 0,-1 0 0,-4 1-25,5 1 1,-3 0-1,-1 1 1,-2 0 0,1 0-1,0 0 1,1 1-7,-1 0 1,2 0-1,0 0 1,-1 1-1,1 0 1,-2 0 4,1-1 0,-1 1 0,-1 0 0,0 0 0,1 0 0,0 1 0,3-1 33,-4 2 1,2 0-1,1 1 1,2-1 0,0 0-38,-6 3 0,2 0 0,0 0 76,0 0 1,1 1 0,0 0-80,1 1 0,0-1 1,1 1 2,1 0 1,0 1 0,-1 1-34,2 0 0,-1 1 1,-1 1-1,1 1-174,1 0 1,0 2 0,0-1-1,1 1 157,0-1 1,-1 1-1,2-1 1,1 1-30,2-1 1,1 1-1,2-1 1,2 0-107,-8 8 1,4-1-326,1 1 0,1 1 104,-1-1 0,0 3 406,9-4 0,1 4 0,0-1 0,1-3 0,-2-3 0,0 0 0,4 4 0,0-1 0,1 1 0</inkml:trace>
  <inkml:trace contextRef="#ctx0" brushRef="#br0" timeOffset="278973">17493 16278 11706,'10'3'1014,"-2"0"-824,-8-3 1188,0 0-1019,48 17-197,-18-9-552,-1 1 0,7 0 1,-2 0 544,-5-4 1,-1-1-89,-2 1 0,2-1 0,2 0-83,3-1 0,4 0 0,0-1 0,-3 0-402,-2 0 0,-2 0 0,3-1 409,-4 1 1,3-1 0,1 0-1,-1 0 1,-2 0 5,2-1 0,-2 1 1,0-2-4,3 1 0,-1-1 1,2 0-611,0 0 1,1 0 0,1-1 615,1 0 0,0-1 0,1 0-417,-9 0 0,0 0 0,1 0 0,0 0 389,0-1 1,1 1 0,0-2 0,1 0 48,3-1 0,1-1 0,2 0 1,0-1-1,0-1-75,-6 1 0,0-1 1,1-1-1,-1 0 1,1 0-1,-1 0 78,1 1 1,-1-1 0,1 0 0,-1 0 0,-1-1-1,1 0-92,3-3 0,0 0 0,0-1 0,-2 0 0,-2 0 81,-2 0 1,-2 0-1,-2 1 1,1-2-62,0 0 1,0 0-1,-1-1 1,0 0 47,-1 0 0,0-1 0,0 1 0,-1-2 128,0 1 1,-2 0-1,1-1 1,1-2-154,-1 0 0,1-3 1,0 0-1,0 0 1,-2 1 127,0 0 0,-2 1 0,0 0 1,1-2-104,3-5 0,2-2 0,-1 0 0,-4 2 153,-1 1 0,-3 1 0,-1 0-133,-1 0 1,-1 0-1,-1-2 50,-2 0 0,-2-2 0,0 0 0,-1 1-62,-1-1 1,0 1-1,-3-4-8,0 4 0,-2-2 0,0-2 0,-3-1 0,-2 1-28,-4 3 1,-2 0-1,-2 0 1,-1-1 0,1 1-1,0 1 15,2-1 1,1 0 0,0 0 0,-1 1 0,-2-1-128,-3 1 0,-1-1 0,-2-1 0,-1 2 0,1 1 0,1 3 110,-6-8 0,0 5 0,-2 0-84,4 6 0,-1 1 1,-2 0-1,0 0 89,-1 0 1,-2 0 0,0 1-1,0 0-3,-2 1 1,0 0 0,-2 0 0,-2-1 14,6 6 1,-1 0-1,-1 0 1,-2 0 0,0-1-1,-1 2 1,0-1-6,2 2 0,-1 0 0,0 1 0,-1 0 1,0 0-1,-1 0 0,1 0 0,0 0 1,-1 0 1,1 0-1,-1 0 1,0 0 0,0 0-1,-1 0 1,1 1 0,0 1-7,0 0 1,0 0-1,0 0 1,-1 1 0,1 0-1,-1 1 1,0 0-1,0 0 34,-2 1 0,-2-1 0,1 2 1,-1-1-1,0 1 0,1 1 1,0-1-1,2 1-11,0-1 1,2 1 0,1 1 0,0-1 0,-1 1 0,0 0 0,-2 0-2,3 0 0,-1 0 1,-1 0-1,-1 0 0,0 0 1,0 0-1,0 0 1,1 1-1,-1 1-25,-3-1 1,0 1 0,1 0-1,-1 0 1,0 1 0,0 0-1,0 0 1,0 1 48,3 0 1,-1 0 0,1 0-1,0 1 1,-1 0 0,1 0-1,-1 0 1,1 0 0,-1 0-18,1 0 1,0 0 0,0 1 0,0-1 0,0 0 0,0 1 0,0 0-1,0 0 1,1 1-3,-2 0 1,-1 1-1,1 0 1,-1 0 0,2 1-1,0 0 1,2 0 0,0 0 10,-7 3 1,3 1 0,0-1-1,1 2 1,0 0-16,0 0 0,0 2 0,0-1 0,0 1 0,1 1-14,0 0 0,0 1 0,1 0 0,0 1 0,0 1-20,1-1 1,1 0-1,0 1 1,0 1-1,-3 4-76,7-3 1,-2 3-1,-1 1 1,0 2-1,-1 0 1,1 1-1,0-1 1,2-1 0,3-1 89,-3 2 1,2-1 0,1-1 0,1 0 0,0 1 0,-3 3 6,4-4 1,-2 3 0,-2 1 0,1 0 0,-1 1 0,2 0 0,1-1 0,2-1 0,4-1 5,-2 4 0,4-2 0,2 0 1,1 0-1,-1 0-21,-1 7 1,0 0 0,1 0 0,2 1 2,1-2 1,1 1-1,1 0 1,2 0 22,1-1 1,2-1-1,1 1 1,0-1 1,1 0 0,1-2 0,2 1 0,2 1-31,2 0 1,3 1 0,1 0 0,2 1 0,1-2 4,2 1 0,2-1 0,1 0 1,1-1-1,0 0 13,1 1 0,0-1 0,0 0 0,2 0 1,1-2-4,1-2 0,2 0 1,1-1-1,0-2 0,0-1-7,1-1 0,0-3 1,0 0-1,1-1-120,3 0 1,0 0 0,0-1 0,2 0 22,1-1 0,1 0 1,0-1-1,1 0 55,-6-3 0,-1-1 0,1-1 0,2 1 0,4-1-239,-3-2 0,2 0 0,4 0 0,1 0 0,1-1 0,-1 1 1,0-1-1,-2-1 0,-2 1 68,3 0 0,-2-1 1,-2 0-1,0 0 0,2 0 1,4 0 235,-7-1 0,4 0 0,1 0 0,3 0 0,0 0 0,0 0 0,-1 0 0,-2 0 0,-2-1 0,-4 0 0,-4-1 0,6 0 0,-5 0 0,-3 0 0,2-1 0,6 1 0,1-1 0,-1 1 0,1 0 0</inkml:trace>
  <inkml:trace contextRef="#ctx0" brushRef="#br0" timeOffset="279645">16906 16210 6210,'13'11'1752,"-3"-2"-1690,26 5 142,-13-7 1,3-1-1,2 1-1024,0 0 1,3 1 0,0-1 0,0 0 520,0 0 1,0-1 0,1 0 0,-1 0 298,0-1 0,0-1 0,0 0 0,-2 0-10,5 0 1,-1 0 0,1-1-168,1 1 1,2-1 0,-1 0-582,-3 0 0,0 0 0,1 0 758,-4-2 0,2 1 0,-2 0 0,-3-1 0,1 1 0,-3 0 0,4-1 0,-1 0 0</inkml:trace>
  <inkml:trace contextRef="#ctx0" brushRef="#br0" timeOffset="281486">19747 13629 3184,'-7'-2'934,"-13"5"0,-10 3-553,0-1 0,-5 1 1,-3 1-1,3-1-304,-2 0 1,1 0 0,-4 0 0,8-1 1,-4 0 0,-1 0 0,-1 0 0,4-1 0,4 0 23,-1-2 0,3 0 0,0-1 87,-7 1 1,-1 0-1,0-1 383,6-1 1,0 1 0,4-1-665,1 0 0,2-1-81,-4 1 1,4 0-242,15 0 1544,10 1-1130,3 4 2166,8 4-2169,13 7 1,7 2-30,-9-6 0,0-1 0,1 1 362,4 3 0,2 1 1,0-1-344,-3-3 1,0 0 0,-1-2-10,4 2 0,-2-1-99,2 0 1,-1-1-1075,0-1 1,-1 0 1096,-1-1 0,0-1-27,5 1 1,-1-1-17,-8-3 0,-1-1 288,-1 1 0,-3-2-24,-3-11-381,-25-18 1,-10-6 53,4 7 0,-1-1 53,0 1 0,-2-2 0,1 2 16,-3 1 1,1 1 93,-1-1 1,2 0 180,4 6 0,2 1 21,-4-4 0,2 1 2966,-2-5-3127,7 11 293,1 4-391,5 14 98,0 6 188,-1 10-135,-4 10 950,3-10 0,0 2-1093,-3 13 1,1 2-1433,0 1 0,0 1 1453,1-2 1,1 0 28,1-7 1,2-4-6,3 3 99,1-14 464,9-5-392,6-18 0,2-5-241,-3 4 0,1-1 101,5-4 1,4-5 0,1-1 0,-3 3-795,4-3 0,1-1 781,-7 6 1,2-2-1,1-1 1,-1 1-208,7-3 1,-1 0 0,2-2-423,-7 5 1,2-1-1,1-1 1,-1 1 0,0 1-165,-1-1 1,0 1 0,-1 0 0,2-1 767,4-4 1,2-1 0,-2 1 0,-7 6 0,3-3 0,-3 0 0</inkml:trace>
  <inkml:trace contextRef="#ctx0" brushRef="#br0" timeOffset="294294">4944 6241 13133,'-1'37'247,"1"1"1,0-8-1,-3 0-50,-6-6 0,-3 0 0,0-2-1836,-1 0 1,-2-1 1623,-5 8 0,-2-1 44,3-8 1,0-1-412,-3 0 0,-1 0 383,0 0 1,-4 0-88,2-2 1,-4 0 0,-1 1 0,2-1-434,-4 1 0,0-1 1,0 0 275,3-1 1,-1 0 0,1 0 0,1-2-286,2-2 1,2-1 0,1-2-1112,-3 0 1,2-1 1187,-10-1 0,7-1 1,17-7-1</inkml:trace>
  <inkml:trace contextRef="#ctx0" brushRef="#br0" timeOffset="294523">4275 6637 14479,'-20'33'238,"1"0"1,-1 1 0,7-11-1,1 0 1,-1-1-118,-2 4 1,-1 1-1,2-4 58,0 9-210,5-8 1,2-1 30,3 0 1342,12 13-1065,19-19-238,-10-8 0,3-1-698,5-4-1,3-3 660,-1-3 0,1-1-582,4-1 0,1-1 564,3-3 0,3-2-331,-11 3 0,1-2 1,2 0-1,2-2 202,-3 0 0,2-2 0,2 0 1,-1-1-1,-1 1 0,-3 1 1,1 1-1,-3 2 0,0-1 1,1 0-1,5-5 0,1 0 0,0 1 1,-1-1-1</inkml:trace>
  <inkml:trace contextRef="#ctx0" brushRef="#br0" timeOffset="300561">4944 6227 11605,'3'1'2369,"0"0"-1868,-3-1-190,11-6 28,-10 5 115,26-4 369,-22 18-720,12 0-41,-16 6 0,-4 3 184,-4 11-249,-4 1 1,-4 4-15,1-8 0,-3 1 0,0-1-1076,3-4 1,1-1 0,-3 0 1058,-4 5 1,-3 0-1,3-4 35,4-5 1,1-1-332,-7 0 1,-1-1 327,5 0 1,-1 1-186,-1-3 0,-3 1 0,-2 1 1,0-1-164,0 1 1,-1 0 0,-1 0-1,1 0-349,-1 0 1,1 0-1,0 0 1,0-1 358,-5 4 0,0-1 0,4-4-475,7-4 0,3-2-1343,-15 8 518,8-5 1640,4-6 0,11-4 0,2-3 0</inkml:trace>
  <inkml:trace contextRef="#ctx0" brushRef="#br0" timeOffset="300794">4083 6828 12409,'-26'17'482,"0"-1"1,0 1 0,2-1 0,2 1 0,3-1-354,4 5 0,3-1-13,0 1 0,1 1 274,0 6 1,2 2-1487,1 0 0,2 0 1147,2-6 1,2 0-7,4-3 0,5-3 148,14-3 533,4-2-688,3-6 0,9-2 0,2-1-112,-10-3 1,3 0 0,0-2 0,1 0 0,0 1-528,0 0 0,0 0 0,1 1 0,-1-1 0,2-2 368,2 0 0,2-1 0,0-1 0,-1-1 0,-4 1-860,5-1 1,-4-2 0,2 1 931,-1-1 0,2-1 1,-1 1-1,-4 0 1,3 0-1,-3 1 1,-6 0-1,0 0 1,0 0-1</inkml:trace>
  <inkml:trace contextRef="#ctx0" brushRef="#br0" timeOffset="301981">19788 12932 12451,'5'6'2019,"0"-2"-1562,-5-4 2177,0 0-2312,25 16 129,-17 7-416,6-7 0,-3 3-18,-13 5 1,-8 5 0,-2 0-1111,-5 3 1,-3 0 0,0 0 936,2 0 0,-1 1 0,-1-2-563,-3 1 0,-3-1 1,3-5 569,2-5 1,2-3-24,1-2 0,-2 1-1265,-11 4 1,-1-1-203,4-7 1,-1-2 982,-1 2 1,1-2-1,-4-5 1,24-7 0</inkml:trace>
  <inkml:trace contextRef="#ctx0" brushRef="#br0" timeOffset="302230">19392 13246 13482,'1'7'2041,"0"-2"-1686,-22 21 1,-8 6-962,15-15 1,1 2 610,-3 2 0,-3 5 0,-1 2 0,1 1 0,3-3-1075,0 7 0,3-2 0,1 0 1096,-3 1 0,0 0 1,2 0 65,2 6 1,4-4 436,5-6-344,3-5-14,18 4-41,8-18 1,5-3-91,-6 1 1,2-2-562,3-4 1,3-3 0,-2-2 485,3-2 0,-2-3 9,-6 3 1,0 0 0,3-3-186,-3 2 1,3-3 0,0 0-1,1 0 1,-2-2 210,0-1 0,0-1 0,-1 0 0,1-1 0,-2 2 0,5 0 0,0 1 0,-2 0 0,-2 0 0,-1-4 0,-1-1 0,1 1 0</inkml:trace>
  <inkml:trace contextRef="#ctx0" brushRef="#br0" timeOffset="303585">18873 13847 10981,'-2'-2'735,"-14"-8"0,-9-5-98,-5 0 1,-6-3 0,-1 0-1458,7 3 1,0 1 0,-1-1 0,0 1 521,3 1 0,-1-1 0,-1 1 0,1 0 0,2 2 366,-10-3 0,1 1 0,2 2 100,5 2 0,2 1 1,-5 0-79,2 2 0,-3-1 0,-2 0 0,-3 1 0,0 0 0,0 0-155,4 2 0,-2 0 0,0 1 0,-1 0 0,0 0 1,0 1-1,0-1 0,0 0 103,1-1 1,0 0-1,1 1 1,-1-1-1,0 1 1,0-1-1,-2 1 1,0 1-139,1 1 1,-2-1 0,-1 2-1,0-1 1,-1 1 0,0 0-1,2 0 1,1 0 0,1 0-1,4 1 133,-3 0 1,5-1 0,1 1 0,0 1-1,-3 0 1,-3 2-17,5-1 0,-2 0 0,-2 2 0,-2 0 0,-1 0 0,-2 0 0,0 1 0,0 1 0,1-1 0,0 0 0,2 1 0,1-1 0,3 1-41,-8 1 0,3 1 0,2 0 1,1 0-1,-1 0 0,1 1 1,-2 0-1,-2 0 13,5-1 1,-3 0-1,0 0 1,-2 0-1,0 0 1,1 1 0,0 0-1,0 0 1,2 0-1,2 0 1,1 0-82,-3 2 0,2 1 1,1-1-1,1 1 1,1 0-1,2 0 1,0 0 91,-2 1 0,1 0 0,2 0 0,0 0 0,0 0 138,-5 4 0,0-1 0,0 2 1,-2 2-147,8-2 1,-1 1 0,-2 2 0,1 0 0,0 2 0,1 0-1,1 0-21,2 1 0,1 0 0,2 1 1,-1 0-1,1 1 0,0-1 1,-1 1 22,-1-2 0,-1 1 0,-1 0 0,1 0 0,2 0 0,0 0 0,4 1-11,-3 7 0,3 1 0,2 0 1,2-1-1,2-3-10,1 2 1,3-3 0,2 0 272,3 0 0,2 1 0,0 2-286,1-1 0,-1 2 1,2 3-1,-1 0 0,2-1 19,1 1 0,0 0 1,2 0-1,-1 0 1,1 0-105,-2 1 1,1 0 0,-1-1 0,1 0-1,1-1 117,1-3 1,0 0 0,1-2 0,0-1 0,0-3 3,4 12 0,0-4 527,1 0 1,3 1-536,0-7 1,2 2 0,4 0 0,1 0 25,0-6 1,2-1 0,1 0-1,1-1 1,0 1 8,-2 0 0,0 1 0,1 0 0,0-1 0,2-2-9,2-1 0,1-1 0,2-1 0,-1-1 0,-2-3-129,7 2 0,-2-4 0,1-1 130,-7-1 1,-1-2-1,3 1 1,2 1-9,-1-2 0,3 1 0,2 0 0,1 0 1,2 0-1,-1 0 0,1 0 11,-2 0 1,1-1-1,0 1 1,1-1 0,0 0-1,0 1 1,0-1 0,0 0-116,-4 0 0,-1-1 0,1 1 0,0-1 1,-1 0-1,1 0 0,-1 1 0,1-1 1,-1-1 101,4 2 1,0-1-1,1 1 1,-1-1 0,-1 0-1,0 0 1,-2-1-1,-3 0 17,3 0 1,-2-1-1,-2-1 1,0 1-1,0 0 2,1-1 1,0 1 0,0-1 0,1 0 0,-1 0-27,-1 0 0,-1 0 0,1 0 0,2-1 0,2 1 59,-2-1 1,2 0 0,2 0 0,1 0 0,1 0 0,1-1-1,-1 1 1,0-1-38,-3 0 0,1-1 0,0 0 1,0-1-1,1 1 0,-1 0 1,1-1-1,-1 1 0,0 0-20,0-1 0,0 2 1,0-1-1,0 0 0,-1 0 1,1 0-1,1 0 1,-1-1-1,1 0 31,-3-1 0,2 0 1,-1 0-1,1-1 1,0 0-1,0 0 1,0 0-1,-1-1 0,-1 0 1,0-1-22,2 0 1,0-1 0,-2 0 0,1-1 0,-1 0 0,1 0 0,0 0 0,1-1-3,1 0 0,0 0 0,2-1 0,-1 0 0,1 0 0,0-1 0,-1 1 0,0 0 0,-2 0-4,0 0 1,-1 0 0,0 0-1,0 0 1,-1 0 0,-1 0-1,0-1 1,0 1-41,1-1 0,1-1 0,0 0 1,-2 0-1,0 1 0,-3-1 0,-3 1 47,11-4 1,-6 1-1,2 0 9,2-1 1,0 0 0,0 0-7,-5 0 0,-1 0 0,2-2 38,-1 0 1,3-1-1,1-2 1,0 0-1,-2 0-40,1-2 0,-2 0 0,0 0 0,1-2-12,-2 3 1,1-1-1,0 0 1,-2 0 0,-1 0 8,-2 0 0,-2 1 0,-1 0 0,-1-1-9,0 0 0,0 0 0,-1-1 0,-1 2 289,1-1 0,-2 0 0,2-1-314,1-3 1,1-1 0,0-2-1,-3-1-1,-3 0 0,-3-2 0,0 1 1,-1 0 10,3-4 0,-1 1 0,-2-1 3,-4 4 0,-1-1 0,-2 0 0,-2 0-14,-4-6 0,-3 0 0,-1 2-21,1 6 1,-1 1 0,-5-4 24,-2 3 1,-5-4-1,-2-4 1,-2-1 0,-1 0-1,0 1 1,1 3 0,2 3 6,-3-3 0,0 4 1,0 1-1,-3-4-4,4 5 1,-3-3-1,-1-2 1,-1-1-1,-1 1 1,1 1-1,1 3 1,1 4-129,-4-1 1,1 5-1,0 1 1,-1 0 144,-2-1 0,0-1 0,-1 1 0,0 0 2,0 1 0,-1 0 0,-1-1 0,-4 0-11,7 4 1,-2-1 0,-3 0 0,-1-1 0,-1 1 0,0-1 0,-1 2-1,0-1 22,5 4 0,-2 0 0,1 0 1,-1 0-1,-1 1 0,0-1 1,1 1-1,-1-1 0,0 1 0,1-1-19,-3-1 0,1 0 0,0-1 1,-1 1-1,1 0 0,-1-1 1,0 2-1,-1 0 0,-1 1-27,3 1 1,-2 1 0,-1 0 0,-1 0 0,0 1 0,0 0 0,1 0 0,1 2 0,1-1 0,2 2-1,2-1-10,-4 1 0,3 1 1,2 0-1,1 2 0,-3-1 1,-3 0-19,5 1 1,-2 0-1,-2-1 1,-1 1-1,-1 0 1,0 0 0,-1 1-1,1 0 1,-1 1-1,2 0-265,-1 1 0,-1 1 0,1 0 1,-1 1-1,0 0 0,1 1 1,-1-1-1,1 1 0,1-1 1,0 0-83,-3 0 0,0 0 1,0 0-1,2 0 1,-1-1-1,0 2 0,0-1 1,0 1 134,3 1 0,-2-1 0,1 1 0,-1 0 1,0 1-1,2-1 0,0 1 0,3-1 1,2 1 274,-6 1 0,3 0 0,2 0 0,2 0 0,3-1 0,-11 3 0,3-2 0,0 2 0,0 0 0</inkml:trace>
  <inkml:trace contextRef="#ctx0" brushRef="#br0" timeOffset="305583">4152 8262 10191,'20'-17'1092,"1"-1"0,-1 1 0,9-8-1357,-7 4 1,3-4-1,-3 1 555,-5 3 0,-3-1-104,-1 1 1,-1-3 0,0-1-156,3-9 1,-1-2 0,0 1-910,-3 4 1,0 1-1,-1-1 878,0-2 0,-2 0 0,0 2 0,-2 0 0,-1 2 8,1-1 1,-2-3-146,-1 5 0,-1-4 0,0-1 0,-2 0 199,-2-1 0,-2 0 1,-1 0-1,1 0-62,1-1 0,0 0 0,0 1 0,-2 0 0,-2 3 0,-1 0 0,-2 2 0,0 4 0,-7-6 0,-1 4-854,4-2 1,-1 1 791,-7 1 1,-5-2 37,8 5 0,-2-3 0,-1 0 1,-1 2-264,-2 1 1,-2 2 0,0 0 0,-1-2 275,4 3 0,0-1 1,0-1-1,-1 1 1,1 2 31,-5-1 1,1 1-1,-1 2 1,0-1-33,3 4 0,0 0 1,0 0-1,-2 0 1,-3 0-24,3 1 0,-2 0 0,-2-1 0,-1 0 0,-1 0 0,0 1 0,0-1 0,2 2-12,-3-2 0,0 1 1,1 1-1,-1 0 1,1-1-1,-1 1 0,-1 0 25,2 0 0,-1 0 0,-1-1 0,0 1 0,1 0 0,0 1 0,1 1 0,2 1 20,-6-1 0,1 2 0,2 1 0,1 1 0,1 1 65,0-1 1,1 2 0,1 0 0,0 0-12,-2 1 0,1-1 1,0 1-1,0 1-53,0-1 0,2 0 0,-2 1 0,-3 1 4,5 0 1,-2 0 0,-2 0 0,0 1 0,-1 0 0,1 0 0,1 1-31,0 1 0,1 0 1,0 0-1,0 0 1,0 1-1,-1 0 27,-5-1 0,-1 0 0,-1 0 0,0 0 0,2 1 0,1 1 37,4 1 0,2 0 0,1 1 1,0 0-1,0 1-103,-7 3 1,-1 0 0,2 1-1,1 0 65,-2 0 0,2 0 0,-4 2-26,11-2 1,-3 1 0,-2 2 0,-1-1 0,0 2 0,2-1 0,2-1 19,-2 3 1,2-1 0,0 0 0,1 1 0,-1 0 5,-4 2 0,0 1 0,-1 0 0,1 1 0,3-1 0,0 1 0,2 0 0,2 0 0,1 1-49,2 2 1,3 0 0,-1 2-1,0 2-3,-1 1 0,-1 2 0,0 1 0,-1 2 0,1 1 40,3-5 0,1 2 1,-1 0-1,0 1 1,0 1-1,1-2 1,0 0 11,0 1 0,0-1 0,1 0 0,1-1 0,-1 1 0,2 0-9,0-1 0,1 1 0,0 0 0,0-1 0,2-1 0,2-2 130,-3 6 0,3-3 0,0 1-121,1 0 0,0 0 0,0 0 0,2-1 0,-1 0 0,1 3-21,2-1 1,1 3 0,-1 2 0,1-1 0,1 0 66,0 3 0,2-2 1,0 1-1,0 1-38,2-20-4</inkml:trace>
  <inkml:trace contextRef="#ctx0" brushRef="#br0" timeOffset="305583">0 8157 7112,'2'15'-15,"5"14"-14,3 1 0,1-1 0,0-2 29,0 2 0,0-2 0,4 3 42,1-5 0,2 2 0,2 2 0,1 0 0,1-2 0,0-2 2,0-2 1,0-2 0,2-2 0,-1 1 0,2 0-6,3 4 0,1 2 0,0-1 0,1-1 1,0-2 36,-3-5 1,0 0 0,0-2 0,0-1 0,0-1-44,1-1 1,-1 0 0,0-1 0,1-1-143,2 1 1,0 0 0,0-1 0,1 0 161,-1 0 0,1-1 1,1 0-1,3 0 51,-6-2 0,2 0 0,2 1 0,1-1 0,1 0 0,1 0 0,0-1 0,-1 0-76,0 0 0,0-1 0,1 0 0,1 0 0,0-1 0,-1 1 0,1-1 1,0 1-1,-1 0-25,0 0 1,1 0 0,-1 0 0,0 0-1,1 0 1,-1 0 0,0 0 0,0-1-1,0 0-3,-1-1 0,1 1 1,0-1-1,1-1 0,-2 1 1,0-1-1,-1 0 1,-2 0-1,-1 0 0,6 0 0,-3-1 0,-1 0 0,-1 0 0,1 0 22,0-1 0,-1 1 1,0 0-1,2-1 1,3 0-9,-6 0 0,2 0 1,2-1-1,1 1 0,1-1 1,0 0-1,-1 0 0,0 0 1,-1 0-16,0-1 0,-1 0 0,0 0 1,0 0-1,-1 0 0,2-1 1,1 1-1,1-1 0,-3 0 0,2 0 0,1 0 1,0 0-1,2-1 0,-1 1 1,0-1-1,0 0 0,-2 0 0,0 0 1,-3 0 0,6-1 0,-1 0 0,-2-1 0,0 0 0,-2 0 0,1 0 0,0-1-8,-2 0 0,1 0 1,0 0-1,-1-1 1,-1 0-1,-1 0 1,-1-1 76,1 0 0,-2 1 0,0-2 0,0 0 0,3-3-90,-3 1 1,3-2 0,1-2 0,1 0-1,0-1 1,0-1 0,0-1 0,-2 0-41,-2 1 1,-1-1 0,0-1-1,-1 0 1,1-1 0,-1 0 0,1 0-1,-1 0 1,1 1 51,0 0 0,0 0 1,1 1-1,-1-1 0,0 0 1,0 0-1,0 0 0,-2-1 1,-1 0 8,4-5 0,-1-1 0,0-1 0,-2 0 0,-1 1 0,-1 1 0,-3 1-12,1-2 1,-2 2 0,-1 0 0,-2-1 141,-2 2 0,-1 0 0,-1-2 0,0-2-235,1-4 1,0-5 0,-1-1 0,-2 0 0,-2 2-290,-5 4 1,-1 2 0,-2 0-1,0-1 1,0-1-244,0-4 1,1-2 0,-1 0 0,-2 1 0,-2 3-184,-3 3 1,-3 1 0,-1 2 0,-1 1 782,-6-5 0,-2 2 0,2 4 0,5 5 0,0 2 0,-4-2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03:38:45.9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15500 13779 8458,'-1'-6'2932,"0"1"-1762,1 5-301,-47 7-808,22-5-656,-7 2 1,-2 0 701,-1-3-4,16 0 1,-2-1-5,-2 1 1,0-1 20,-2 0 0,-1 0-81,-1 0 1,-2 0-1,-1 0-98,-4 0 0,-1 0 1,-1-1-741,0 1 0,-1-1 1,0 0 707,-2-1 1,0 1-1,2-1 64,7-1 0,0 0 0,1 1-11,-2-2 1,0 1 0,-1-1 37,0 0 0,0 0 0,0 0 45,-3-1 0,0 0 0,1-1 6,4 0 0,1 0 1,-3-1 0,0-1 0,-3-2 0,-2-1 0,2 1 0,3 0-696,-1-1 1,2 0-1,-1-1 663,3 1 1,-3 0 0,0-1-1,1 0 1,4 0 65,-9-6 1,4 0-33,1 0 0,1-1 10,2-1 0,0 0-4,3 1 0,1-2 54,5 2 0,0-2 0,2 0-473,2-1 0,1 0 0,2-1 476,-7-10 0,3-1-73,6 2 1,4 2-281,5 9 0,2 1 259,2 0 1,1 0 320,2 1 1,1 0-344,3 0 0,2 1 1,10-9 0,5 0-29,-5 8 0,1 0 0,2 0 70,0-1 0,0 0 0,1 2-96,2-1 1,2 0 0,-2 2 53,-4 4 0,-1 0 0,0 1 12,2-1 0,0 0 0,1 0 23,1-1 1,1 0 0,0 0-1,2 0 1,1 0-1,0 0-5,0 0 0,1-1 0,5 0-42,-10 4 0,4-1 0,2-1 1,1 0-1,0 0 0,-2 1 1,-1 1 25,0-1 0,-2 2 0,0 0 0,0 0 0,3-2-123,1 1 1,2-1 0,1 0-1,1-1 1,0 1 0,-2 1-1,-3 1 109,6-1 0,-3 2 0,-1 0 0,0 1-47,3-1 1,-1 0-1,0 1 1,1 0 46,0 0 0,1 0 0,-1 1 0,1 0-1,-8 1 0,-1 1 1,1-1-1,1 1 1,2 0-1,2 0 1,2 0-1,1 0 1,1 1 0,0-1-1,0 1 9,-4 1 1,1 0 0,0 0 0,0 0 0,0 0 0,0 1 0,0-1 11,1 1 0,-1-1 0,0 1 0,0-1 0,1 1 0,-1 0 0,-1 1-16,0-1 1,1 1 0,-1 0 0,0 0 0,-1 0-1,-1 0 1,-1 1 7,4 0 0,-3 1 1,0-1-1,0 1 1,0 0-4,1 0 0,0 0 0,-1 0 0,1 0 0,0 1-9,0-1 1,-1 1-1,1 0 1,0 0 0,-1 1 7,1-1 0,-1 1 1,1-1-1,-1 1 1,0 0-9,0 0 0,0 1 0,0-1 0,0 1 0,0-1-8,-2 1 1,1 0 0,-1 0-1,1 0 1,1 1-39,1 1 1,2 0 0,1 1 0,0 0 0,-2 0 0,-1 0-6,-1-1 0,-2 1 0,-1-1 0,0 1 0,1 0 5,1 1 0,0 0 0,1 0 1,0 0-1,-2 1 0,-2-1-42,1 1 0,-2 0 0,-1 1 0,2 0-111,6 5 1,1 1 0,0 0 0,-2 0 90,-1 0 1,-1 0 0,2 3 121,-6-3 1,2 2 0,1 2 0,-1-1 0,-2 0-40,-2 1 1,-2 0-1,0 0 1,-1 1 103,1-1 1,0 0 0,-1 0 0,-1 0-82,4 5 0,-1 0 0,-3-2-1,1 1 0,-3-1-1,0 0 0,-1 0-41,-5-1 0,0 0 39,3-2 1,0 2-360,-3 7 1,-2 1 88,2 0 1,-2 1 261,-2-1 0,-4 0 14,-3-3 0,-2-1 1261,-8 10-1207,-5 0-31,4-18 1,-2 0 0,-2 0 0,-1 0-23,-8 8 1,-5 0 13,0-5 1,-3 1 0,0-2 11,6-2 0,-1 0 0,0-2-20,-6 3 1,-1-1 0,0-3-5,3-3 0,0-2 0,1 0-255,-6 1 0,0 0 255,3-1 1,-1-1 0,1 0 14,-3 0 0,-2-1 113,2-1 1,-4 1 0,0-1 0,2 0-114,3-1 0,2 0 0,-2 0 2,-4 0 1,-4 1-1,1 0 1,3-2 0,7-1 0,2 0 1,-1-1-319,0 0 1,0 0-1,-1-1 386,1 1 1,0-1 0,-2-1 24,-1 1 1,-2-1 0,-2-1 0,1 1-157,-2-1 0,0 0 1,-1-1-1,1 0 79,0 1 1,0-1 0,0 0 0,0 0-16,0 0 1,0-1-1,2 0 1,1 0 15,2 0 0,1 0 1,-1-1-11,-2 1 0,-2 0 0,0 0 0,1 0-28,0 0 0,1 0 0,-1 0-16,2 0 1,-1 0 0,1 1-1,2-1-17,2 1 1,2 0-1,-1-1-3,-8 1 1,-3-1 0,3 1 200,7 0 0,2 0 0,-1-1-240,-7 1 0,-2-1 1,3 0-83,-2-1 0,2 1-10,-1-2 1,0 1-54,0-1 0,-1-1 222,1 0 0,-1 0-518,-1-1 1,0-1-159,1 0 1,-3-1 632,5-1 0,-4-2 1,0 1-1,6 1 0,1 1 1,2 0-1,-4-2 1,-1 0-1,1 0 0</inkml:trace>
  <inkml:trace contextRef="#ctx0" brushRef="#br0" timeOffset="701">13684 13233 6703,'8'4'3276,"-1"-1"-2059,-7-3 234,0 0-4728,6 64 3053,-6-44 0,1 0 244,0 10 1,0 5-1,-1-3-156,-2 0 0,-1-2 136,0 5 0,-2 0-987,1 2 0,-1 1 957,1-11 0,0 0 1,1 0-16,-1 0 0,0 0 0,-1 3-246,0 0 1,0 4-1,-1 2 1,0-1-1,0-3 264,0 5 0,0-3 0,-1 4 27,2-6 0,-1 4 0,-1 0 0,1-1 0,1-4-1,-1 2 0,1-3 0,0-1-163,0 2 1,0 0 0,0 0 141,0 0 1,0-1-1,1 1 149,-1-1 1,1 0 0,0 2-139,0-2 1,-1 2-1,1 1 1,-1 1 7,1-2 1,0 2 0,0 1 0,0-1 0,0-1-3,-1 3 1,1-2 0,0 1 0,0 0-8,-1 4 0,1 0 0,-1 0 0,2-5 12,0-6 0,2-3 0,-1 0 108,-1 14 0,0-1-157,1 0 0,0 1-20,0-4 0,0 1 1,0 1-232,0-1 0,0 0 1,0 0 320,-1 0 0,1 0 0,0-2-233,0-3 0,-1-1 0,1-2-63,-1-1 1,1 0-104,-2 7 0,0-2 869,1-8 0,0-1-669,0 4 0,-1-1-121,2 3 194,-3 2 1,4-17 0,-2 2-1</inkml:trace>
  <inkml:trace contextRef="#ctx0" brushRef="#br0" timeOffset="2627">13643 14175 6308,'3'3'1626,"-1"-1"-704,-2-2-284,37 27-411,-17-13-1866,6 4 1,1 1 1184,3-3 950,-8-5 1,4 1 0,-1 0-684,0 0 1,1-1 213,1 2 0,2 0 0,-2-1-27,-2-1 0,-1-1-17,1 0 1,0 0-839,0 0 1,1 0 852,1 0 1,1 0-2,0-1 1,2 0-444,0 0 1,3-1-1,0-1 446,-7-1 0,-1-1 0,2 1 0,9 1 0,1-1 0,0 0 141,-9-2 1,-1 0-1,1-1-129,1-1 0,1 1 1,0-1-159,1 0 1,0 1-1,0-2 164,2 1 1,-1 0 0,1-1-18,1 0 0,0 1 0,0-1 195,0 0 0,1 1 1,1-1-200,-6 0 1,1 1 0,1-1 0,1 0 0,-1 0-82,1 1 1,0 0-1,0-1 1,-1 1 0,1 0-96,-1-1 1,0 1 0,0 0 0,1-1 0,-1 1-450,1 0 1,2 1 0,-1-1 0,-1 1 0,-3-1 658,5 1 1,-3-1 0,-2 1 0,9 0 0,-3 1 0,-15-2 0,-1-1 0</inkml:trace>
  <inkml:trace contextRef="#ctx0" brushRef="#br0" timeOffset="3168">13369 14871 6949,'9'7'2444,"-2"-1"-2169,-7-6 69,34 32-1489,-15-15 1227,6 4 1,1 1 144,4-2 50,-1-5 0,4 0-107,-5-4 0,1 1 0,1-1-1026,0 0 1,2 1-1,0-1 856,3 0 0,1-1 0,-1 0-440,-5-2 0,-2-1 0,1 1 439,2-1 0,1 1 1,0-1-2,1 1 0,1-1 0,0 1-32,2-1 1,0 1-1,0-1-130,-2 1 1,1-1 0,4 0-306,-10-2 1,4 1 0,2-1 0,2 0 0,-1 1 0,-2-1 0,-2-1 82,6 2 0,-2-1 0,-1-1 0,4 1 240,-6 0 1,2-1 0,3 1 0,-1-1 0,0 0 0,-2 0 0,-3-1 145,4 0 0,-4-1 0,0 0 0,-1 0 0,1 0 0,1 0 0,-2 0 0,-2-1 0,9 1 0,-5 0 0,-7-1 0,0 0 0</inkml:trace>
  <inkml:trace contextRef="#ctx0" brushRef="#br0" timeOffset="4330">13902 13888 6246,'4'7'2271,"-1"-1"-1860,-3-6 382,0 0-555,-1 35-233,-1-18-5,1 5 0,-1 0 0,-2-5-89,-3 4 33,2-6-17,-3 4-81,3-9-11,1-3-26,1-3-531,3-4 596,4-7 120,1 0 116,12-13 144,-2 5-649,5-3 613,-3 6-27,-2 1 19,0 2-53,-3 2-113,-2 2-44,-3 3-95,-2 0 90,-1 3 2,0 2-62,0 2 665,-1 2-701,0 6 65,-1-2 0,1 3-4,-1-4 49,-1-2 64,0-2-3,0-3-216,-1-3-128,3-1-328,4-6 347,1-1 64,5-4 18,0 2 108,9-4 163,-6 5 104,5-1 33,-8 6 168,-1 2-47,-3 7-247,-2 2 9,-3 13-124,-4-4-50,1 7 48,-3-7-57,-3 8-16,2-11-64,-2 4-796,3-13 101,2-1 840,1-2 0,1 0 0</inkml:trace>
  <inkml:trace contextRef="#ctx0" brushRef="#br0" timeOffset="4552">14366 14038 6666,'2'7'3091,"0"-1"-2951,-2-6 115,0 0-311,-38 18 50,24-9-60,-9 4 1,2 1 62,15-3-481,1 5 156,4-8-44,3 1-60,2-4 68,4-2-201,0-1-129,3-2-126,5-3 1,-7 2 0,1-2 0</inkml:trace>
  <inkml:trace contextRef="#ctx0" brushRef="#br0" timeOffset="4669">14366 14038 6792,'2'7'1898,"0"-1"-1732,-2-6-102,1 46-56,-2-28-8,1 9 0,0-1-19,-2-12 13,1-1-83,1-2-488,2 1 84,0-6-25,3 0-277,0-5 795,2-4 0,-4 2 0,1-2 0</inkml:trace>
  <inkml:trace contextRef="#ctx0" brushRef="#br0" timeOffset="4859">14571 14025 9466,'-8'-7'1459,"2"2"-1207,-2 42-216,2-8-455,0-4 0,1 1 284,0 4-134,3-11-1209,1 2 358,1-8 1151,0 2 1,0-11 0,0-1-1</inkml:trace>
  <inkml:trace contextRef="#ctx0" brushRef="#br0" timeOffset="5206">14612 14188 5032,'24'13'-465,"1"-1"0,-3-1 0,-2-5 1143,1-13-470,-3-4 942,-2-2-567,-6 0 83,-7 5 170,-2 1 231,-3 0-2788,-6 3 1765,0 1 201,-6 5-147,-1 3 131,-12 12-119,7-2-196,-7 6 195,11-5-56,2 4 0,6 0 9,3-1-62,8-4-48,3-5-260,5-2-19,2-1-348,4-2-2279,18-1 2954,-8-3 0,2 0 0,-16-2 0</inkml:trace>
  <inkml:trace contextRef="#ctx0" brushRef="#br0" timeOffset="5721">13793 14612 7075,'9'2'3276,"-1"0"-1694,-8-2-1663,0 0-348,-21-6 379,11 4 50,-17-2 45,16 8 246,-2 8-202,3-1-83,-4 13-115,7 0 100,0 2-164,4 0-62,1-8-37,1 0-120,0 1 56,-1-2-64,0 0-48,-1-2-628,-5 4-365,-1-4 326,-1-1 1115,0-6 0,6-6 0,1-2 0</inkml:trace>
  <inkml:trace contextRef="#ctx0" brushRef="#br0" timeOffset="5853">13602 14748 182,'6'4'2699,"-1"0"-71,-5-4-2782,0 0-2576,53 7 2730,-34-5 0,10 2 0,-4 0 0,-18-4 0</inkml:trace>
  <inkml:trace contextRef="#ctx0" brushRef="#br0" timeOffset="6035">13847 14871 6876,'8'1'767,"-3"-1"-940,-5 0-1462,0 0 1635,40 0 0,-30 0 0,9-1 0,1 1 0</inkml:trace>
  <inkml:trace contextRef="#ctx0" brushRef="#br0" timeOffset="6201">13984 14817 7862,'-6'-2'1486,"2"0"-1166,4 2 133,-43 20-296,27-10-84,-9 3 0,2 0 8,15-2-3358,1 4 2484,4-5 1418,1 6-883,4-8-70,2 0-80,4-4-194,0-2-420,3-1 1022,5-2 0,-8 1 0,3-1 0</inkml:trace>
  <inkml:trace contextRef="#ctx0" brushRef="#br0" timeOffset="7519">14134 14762 6691,'6'5'2193,"-1"-2"-1628,-5-3 463,0 0-600,-4 18-338,0-6-6,-3 17-118,-2-2-2,2-6-37,-2 7-481,1-2-194,2-7-145,-2 4-376,4-10 1269,0 2 0,2-8 0,1 0 0</inkml:trace>
  <inkml:trace contextRef="#ctx0" brushRef="#br0" timeOffset="8304">14079 14899 6647,'-1'-7'1226,"0"2"-616,1 5 239,0 0-855,29-9 0,-18 6-808,23-6 794,-25 8 299,6 0-279,-5 0-5,4 3 2,-8 1 0,-1 4 3,-1 3 606,-1 2-643,-1 4-2,-2 15-17,-2-6 62,1 5-4,-2-14 4,1-9 30,1-1 9,-1-3-134,1-1-68,1-1 157,0-5-210,0 0 210,0-5 31,2-1-62,9-15 25,-2 8-1251,7-10 1257,-5 11 311,7-4-165,-6 7 164,7-4-46,-8 11-119,-2 2 57,-3 3 36,-3 2 1086,0 3-1243,1 3-78,-1 3 5,1 2-97,-1 17-130,-1-10-153,0 11 198,-2-16 37,0-1-109,0-2-1,-7-1-161,10-3-1300,-10-1 1582,10-3 0,-4 0 0,0-3 0</inkml:trace>
  <inkml:trace contextRef="#ctx0" brushRef="#br0" timeOffset="8706">14544 14940 6764,'3'4'2089,"0"0"-404,-3-4-1640,-21 6 146,4 5-91,-12 2-18,13 2-82,9-6 5,0 2-13,5-3-73,0 1-118,2-5-3078,2 0 2369,0-2 752,3-1-35,1-1-330,0-3 239,9-1-164,-1-7 483,7 0 355,-6 0-73,-5 5 45,-6 3-8,-2 3 55,-1 1-131,-1 2-70,1 1-106,0 8 3172,1 3-3496,-1 0-354,1-2-913,3-2 619,-2-5-36,3 1 84,-3-6 1,-1 0 0,0-1 0</inkml:trace>
  <inkml:trace contextRef="#ctx0" brushRef="#br0" timeOffset="8894">14708 14830 7148,'6'10'3038,"-1"-2"-2627,-5-8 169,0 0-3857,-10 46 2297,6-26 785,-2 8 1,1 0-628,3-4-326,1-7 1148,1 7 0,0-17 0,0 2 0</inkml:trace>
  <inkml:trace contextRef="#ctx0" brushRef="#br0" timeOffset="9253">14790 15062 7761,'5'1'1898,"-1"0"-2475,-4-1 451,37 15-22,-15-14 148,0 6 0,0-3 392,-1-14 510,-10-4-547,-2 0-352,-3-1 78,-4 5 429,-1 0-227,-2 3-48,-1 2 73,-6 4-216,-7 8-22,-2 0 39,-4 10 57,4-1 32,1 1-35,3 1-90,3-2-311,3 11 19,5-11-44,4 8-73,4-14-218,5-1-236,3-3 317,4-1-1753,12-2 1406,-3-2 1,-4 0 0,-11-1 0</inkml:trace>
  <inkml:trace contextRef="#ctx0" brushRef="#br0" timeOffset="9853">13424 15704 8690,'0'7'986,"1"-2"-804,-1-5 764,0 0-554,39 36-24,-10-20 1,2 1-1310,-7-1 0,1 2 0,1-2 1219,1-2 0,1-3 0,-1 0 60,2 0 0,0-1-145,3 0 0,1 0-162,2 1 0,0 0-31,-11-4 0,0-1 0,3 2-109,2-2 0,4 2 1,2-1-1,-1 0 1,-3 0-597,6 0 0,-2-1 1,3 1 575,-4-1 1,2 0 0,2 0 0,-2 0-1,-3-2-155,4 0 1,-3-2-1,1 0-53,1 0 0,0-1 0,1 0-647,1 0 1,0-1 0,0 1 718,-9-1 1,0 0-1,0-1 1,0 1-8,0-1 1,-1 1 0,2-1 0,1 0 271,1 0 0,3 0 0,1-1 0,0 1 0,-3-1 0,-3 1 0,0-1 0,-3 1 0,2 0 0,5-1 0,0 0 0,-1 0 0,1 1 0</inkml:trace>
  <inkml:trace contextRef="#ctx0" brushRef="#br0" timeOffset="11054">13342 16100 343,'6'5'1982,"-2"0"750,-4-5-2724,0 0 1425,11 16-1106,-9-9-8,9 14 37,-11-11-56,-1 2 38,-7 2 484,9 3-825,-10 3 0,-1 1-5,7 7-30,-4-5 1,0-1 34,-1 3-18,1-2-80,0-2 45,1-1 56,0-3 84,-3 3 51,0-3-127,1-2 23,-5-4 2134,12-4-2210,-8-3 0,11 1-319,-4-2 229,1-1 1409,1 0-1173,2 0-39,2 1 22,2 2 106,5 3-72,-4-3-65,4 3 129,5 2-146,-2-2-10,7 4 255,4-1 0,2 1-120,-7-3 1,1-1-1215,1 2 1,4 0 0,-2-1 1115,4 0 0,-1 0-18,4 0 0,2 1-1139,3 0 1,2 0 1108,-11-3 0,1 0 0,0-1-209,-1 1 1,0 0-1,5 0 231,-2-1 0,4 1 1,2 0-1,2 0 1,-1-1-1,-2 1-293,4 1 0,-2-1 1,0 0-1,1 0 0,1 1 255,-5-2 0,1 0 0,0 1 1,1-1-1,0 0 0,-2 1 1,-1-1-24,5 1 1,-1 0-1,-1-1 1,-1 1-1,-2-1-107,-1 0 1,-2 0 0,-1 0 0,1-1-22,0 1 1,-1 0 0,0-1 0,0 1-72,9 1 0,0 0 0,-1 0-90,-1 0 0,0-1 1,1 1-433,-2-1 0,2 0 0,0 0 1,0-1 775,-1 0 0,0-1 0,0 1 0,-3-1 1,4 1-1,-2-1 0,-2 1 0,4-2 0,-1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03:50:32.6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14038 2813 6235,'-4'-7'-46,"-18"5"1,-2 4 0,13 0 0,-10 1 0,-1 0-1</inkml:trace>
  <inkml:trace contextRef="#ctx0" brushRef="#br0" timeOffset="2199">6173 3947 6739,'5'2'1761,"-1"0"-1078,-4-2-501,47-1 675,-13 1-2496,-1 0 1,0-1 1292,-12 2 0,-3-1 447,12 1 307,-8 0 0,-1 0-408,13 2 444,-14-2 1,2 1-354,6 0 0,1-1-69,-10 0 1,1 0-405,14-2 1,-1-1 417,0-3 2295,1-4-2267,-11-2 1,-1 0-21,8-4-1244,-7 3 0,-1 0 1334,3-1-25,-1 1-1932,-1 2 1896,-2 3 503,-1 3-576,6 2 100,-6 8 1,0 3-262,13 3 203,-6 4 0,0 2-42,3 3 0,-10-8 0,1 1 35,1-2 0,1-2 38,2 0 0,0-1-47,0-1 1,0 0-23,-1-3 0,0-2-8,0-2 0,-1-2-49,13-2-2,-14 0 1,2-2-127,8-6 0,2-3 140,-4 0 1,1 1 409,-6 2 1,1 0-1,-1 0-368,5-2 1,-2 0 1,-7 5 0,-1 0 5,14-5 1335,-13 7 1,0 1-1299,1 1 0,2 2-9,9 5 0,2 3-1361,-9-2 1,-1 1 1359,3 5 0,-1 3-35,1 5-967,2 1 931,2 0 72,0 0-28,-1-5 1,2 0 98,-5-4 0,0-1-103,2 2 1,1-1-3,-4-5 1,-1-3-3,3-1-27,-10-1 1,3-3-50,13-5 1,2-2 76,-3-1 1,0-1-2,-6 3 0,0-1 0,-1 0 21,6-3 0,-2 2-21,-8 2 0,-1 1-753,0 0 0,0 1 722,-1 0 1,1 0 598,14 0 0,1 2-568,-7 3 0,-1 2 26,6-1 1,-1 3-5,-11 2 1,-3 2-20,9 6 78,-6 1-44,11 1 21,-8-1 1,1 0-30,1-2 1,0 0 307,3 1 1,-2 0-299,-7-4 0,-3-1 770,8-1-748,0-2 4,0-1 2779,1-3-2821,-7-1 0,0-1-23,11-3 42,-10 1 1,0 0-75,9-5 27,1-1 10,0 0-2126,0-2 2123,1 1-361,-2 2-1,0 0 361,-5 4 1,0 1 39,5-2-1,-1 1 70,8 7 69,-14 3 101,-2 6-39,0 3-62,-1 3-317,-5-3 0,0 1 143,2 1 1,0 0-4,-3 0 1,0 0 14,5-2 0,0-1 64,3 1-1463,4-4 1427,6-3 70,-8-3 729,2-4 1,1-2-786,-1-3 0,0-1-59,6 0 0,-1-1-89,-3-3 0,-1 0 35,-3 2 1,-2 0-232,11-8 306,-13 8 0,1 0-1266,7-7 0,2-1 1245,-8 4 0,1 0 0,-1 0 0,5-2 0,-2 1 0,-8 1 0,1 1 0</inkml:trace>
  <inkml:trace contextRef="#ctx0" brushRef="#br0" timeOffset="3300">3442 4247 12073,'25'-2'-25,"1"-1"1,-5 1 0,1 0-974,5-2 1,5-2 0,1 1 997,-3 0 0,1 1 0,0-1 0,-1 0-828,5 0 1,-1 0-1,2 0 837,0 0 0,2 0 0,1 0 1,-3 0 19,-7 1 0,-1 1 1,0 0-1,4 0-85,-2 0 0,3 1 0,3-1 0,0 1 0,0 0 0,-1-1 1,-3 1 56,1 0 1,-3 0 0,-1 0-1,2 0 1,1 0-185,1 0 1,2 0 0,1 1 0,1-1 0,-1 0 0,-2 0 0,-3 1 166,2-1 1,-3 1-1,-1 0 1,0 1-188,10-2 1,-1 1-1,0 1 145,-2-1 0,0 0 1,-1 0 188,-2 1 1,-1-1-1,0 1-319,-2 0 1,-1 0 0,-1 0-200,11 0 1,-2 0-293,-4 0 0,-2 1 679,2 0 0,-4 0 0,2 0 0,-4 1 0</inkml:trace>
  <inkml:trace contextRef="#ctx0" brushRef="#br0" timeOffset="3486">5886 4151 13770,'1'7'-496,"0"-1"-336,-1-6 238,0 0 1,0 0 0</inkml:trace>
  <inkml:trace contextRef="#ctx0" brushRef="#br0" timeOffset="6551">8276 4042 4021,'10'8'137,"-3"-2"2339,-7-6-2079,0 0-338,40 3-59,-21-2-69,11 0 1,0-1 1085,-7-3-1199,5-3 11,-8 0 34,-2-1-1372,6-2 1380,-4 4 48,4 0 2257,-5 4-2240,1 2 64,2 3-6,1 4 12,1 2 25,0 4 1,-3-2 0,2 1-28,-5-3 1,1-1-373,3 2 1,1-1 431,8-3-64,-8-5 6,0-4-6,2-3-183,1-4 1,3-4 189,-2 2 0,-1-1-7,7-3 0,-1 0 22,-6 3 1,0 0 6,0 2 1,-1 0-4,-6 3 1,0 1 36,12-2 0,-1 1 18,3 3-31,-12 2 1,0 1-110,6 3 68,0 2-9,1 3 8,0 2-61,0 0 126,0 0-38,-2-3 0,1 0-31,-6-2 0,0 0-42,5 0 0,-2 0 46,8-2 29,-13-3-29,2-2-8,0-2 0,2-2 166,-6 0 1,2-1-167,3 0 0,0-1 1,1 0 1,0 0 1048,0-1 0,0 1-1047,11-3-6,2 0 209,0 1-90,-3 5 0,1 3-53,-6 5 0,0 2-669,6 0 1,-2 2 605,-9 5 0,-4 3-45,8 11-132,-2 2 227,-2 0-49,-3-6 1,1-2 115,-4-7 1,1-1-59,2 3 0,1-2 68,9-7 88,-1-14-97,5 0-64,-16 0 1,1-2 1,9-2 0,0-1-56,-8 3 0,0 0-23,6-3 1,0 0-23,-8 4 1,0 1-172,15-7-199,-2 2-137,-2 3-108,-5 2-2617,8 1 3142,-15 4 0,1 1 0,-15 2 0</inkml:trace>
  <inkml:trace contextRef="#ctx0" brushRef="#br0" timeOffset="15803">8330 4165 10723,'1'5'1173,"0"-2"382,-1-3-978,-17-31-3854,10 19 2547,-5-9 1,0 1 897,3 9 1420,-2-4-1437,4 4-36,1 0-68,1-1 813,0-1-1003,-2-21 73,3 7 0,0-2-743,-1 2 1,1-1 812,-2-6 0,1 2-32,0 9 0,0 2-2,0-2 0,-1-1 33,0 0 0,-1-3 9,-1-4 0,-1-4 1,0 1-588,-1-1 1,1-1-1,-1 1 577,0-1 0,0 0 0,0 1-59,1 5 1,0 0-1,1 4 61,1 5 0,0 2 485,1 0 0,-2 0-511,-2-6 1,0-1 28,-1-5 0,1 0 330,1 5 1,1 2-312,0-2 1,1 2 55,3-5-72,2 10 383,0-10-389,3 17-160,-1-1-36,2 10 1607,0 2-1411,2 1 3276,1-1-3068,7 0-331,12 0 123,-3 0 0,7 0 6,-9 1 117,18 0-150,-13 0 1,3 0 23,0 1 1,5-1 0,1 1 0,-3 0-702,-3 0 1,-1 0-1,2 0 685,7 1 0,4 0 1,0 0-1,-5 1-15,0-1 1,-1 1 54,-6 0 0,5-1 0,1 0 1,0 0-1,-1 0-514,-1 0 1,-1-1 0,1 0-1,0 0 494,1 0 1,1 0 0,0 1 0,0-1 0,-1-1-512,2 0 1,-1 0 0,-1 0-1,-1-1 525,6 1 0,-1-1 0,0-1-13,0 1 0,0-1 0,0 0-173,1 0 1,0 0 0,2-1 171,-7 1 1,1 0 0,1 0 0,2 0 0,0-1-104,0 1 0,3 0 0,0 0 0,0 0 0,0 0 0,-2 0 93,2 0 1,-1 0 0,-1 0-1,0 0 1,1 0-53,-4 0 0,2 1 1,0-1-1,-2 1 0,-1 0 1,-4 0 48,4 0 1,-4 0 0,1 1 315,7 0 1,1-1 0,2 1-324,-9 1 1,1-1 0,1 1 0,0 0 25,3 0 1,1 0 0,0 0 0,-2 0-60,3 0 0,-2 1 0,-1-1 41,0 0 0,-2 1 0,-4-1-6,-9 0 0,0 0 616,13 0 0,0 1-717,1 1-49,-13-2 1,-2 1-5,-2 1 565,-8-1-439,2 0 1091,9 2-1093,13 3 2,-4 1-530,4-1 522,-13-1 0,-1-1 2781,13 6-2793,-2 2 62,0 0-5,-9-2 5,-13-6 3,0 0 51,2 3-9,-1 2 1635,0 0-1567,-4 2 142,-2-2-65,-2 3 219,0 22-192,-3-9 0,-1 1-1727,1 0 0,0 0 1531,-2 4 0,-1-1-17,3-10 1,-2-2-1191,-2 3 0,0 0 1189,5-1 0,0 2-3,-5 9 0,0 4-490,4 0 1,2 3 0,-1-2 494,-2-9 1,1-1 0,0 0-171,-1 8 0,1 2 1,0-5 167,-1 5 466,1-7 0,0 1-475,-1-3 1,0 0 8,0 1 0,0-2 0,0-4 0,0-4 0,-1 0-5,0 0 2,-1-1 1874,-4 6-1947,-6 9 15,2-7 16,-3 3 45,6-16 0,1-1 0,-1-2 2409,-8 3-2451,-2-4 5,-5 1 191,1-5-188,2-1 528,-3 0-435,-4 0 0,-5-2-35,5 0 0,-2 0 1,0 0-978,1 0 0,-1 0 1,1 0 978,-4-1 0,0 0 0,-1 0 0,2 0 0,-1-1 0,1 0-196,6 0 0,1 1 1,-2-1 207,-7-1 1,-3 0-1,-2 0 1,0 0-39,5 0 1,-2 1-1,0-1 1,1 0 0,0 0-303,-2 0 1,0 0-1,1 0 1,-1 0 309,2 0 1,-1 0 0,-1 0 0,3 1 0,2-1-175,-1 1 1,3 1-1,-1-1 166,0 0 0,-1 1 0,0 0 333,1-1 1,0 1-1,-3 0-319,0 1 0,-3 0 0,-2 1 0,0-1 0,2 1-248,4-1 0,1 0 0,1 1 0,-1-1 0,-1 1 240,1-1 0,-1 1 0,0 0 0,0 0 0,1 0 0,1-1 0,-5 2 0,2-1 1,1 0-1,2 1-6,1-1 0,2 0 0,-1 0 17,2 0 0,-2 0 1,0 1-1,-1-1-25,-4 2 0,-1-1 1,-1 1-1,1-1-6,0 1 1,0 0 0,0 0 0,1 0-184,2-1 0,1 1 0,0 0 0,3-1 195,1 1 0,2-1 0,0 1-43,-9 1 1,2-1 691,10-1 0,-1 0-661,-3 1 0,-2-1 0,4 0-53,-3-1-33,6 0 1,4 0 1449,14-2-2222,3 0-2405,0 0 3212,3-5 1,-2 4-1,2-4 1</inkml:trace>
  <inkml:trace contextRef="#ctx0" brushRef="#br0" timeOffset="17320">4466 4083 1288,'32'-4'30,"-1"0"0,0 0 0,1 0 0,-1 0 0,-1 0 0,1 0 0,1 0-101,-1 0 0,2-1 1,0 0-1,-1 0 0,-1 1 31,1 0 1,-2 0 0,0 0 0,3 0-126,-1 0 1,4 1-1,0-1 1,1 1-1,-3 0 1,-3 0 164,4 1 0,-3 0 0,0 0 0,9 1 0,0 0 0,-7 1 0,-2 0 0,-7 1 0</inkml:trace>
  <inkml:trace contextRef="#ctx0" brushRef="#br0" timeOffset="17553">3960 4138 1633,'-37'0'385,"0"1"1,2 0-1,2 0 954,12 2 1,1-1-299,-17 2-436,12-1 860,10-1-1406,22-2 839,15 0-765,0-1 0,7-1 0,4 0 0,2 0-152,-3 0 1,2-1 0,3 0 0,0 0 0,0 0 0,-1 0 0,0 0 0,-1 0 0,0 0 1,0 1-1,1-1 0,1-1-275,-1 1 1,2 0 0,0-1-1,1 1 1,-2-1 0,-1 1-1,-2 0 181,1-1 0,-3 1 0,-1 0 0,0 0 0,0 0-320,1 0 1,0-1 0,0 1 0,1 0 0,3-1 431,-4 1 0,4 0 0,1 0 0,2 0 0,-1-1 0,-2 1 0,-2 0 0,-4 1 0,4-2 0,-6 2 0,1-1 0,2 0 0,7 0 0,-1 0 0,1 0 0,0 0 0,0 0 0</inkml:trace>
  <inkml:trace contextRef="#ctx0" brushRef="#br0" timeOffset="128304">12782 4097 10071,'13'3'311,"-4"-1"-311,-9-2 89,47-8-3366,-16 4 2658,4-1 0,3-1 756,-11 3 0,-2 1 216,5 0 1,0 0-195,3-1 1,2 1-2,2 0 0,1 0-348,-11 0 0,0 1 0,1 0 262,1 0 0,1-1 0,0 1-51,1 1 1,1-1 0,-1 0-5,1 1 1,0-1 0,2 1-39,0-1 1,4 1 0,0 0 0,-3 0-5,3 0 1,-1 0-1,1 0 9,-2 0 1,2 0 0,0 1 0,-3-1-10,1 0 1,-2 0 0,-1 0-115,2 0 0,0 0 0,0 0 48,0 1 1,0-1-1,1-1-422,0 1 0,0-1 1,0 1 487,0-1 1,1 0 0,1-1 24,-1 1 0,0-1 0,2-1 23,-6 1 0,1 0 0,1-1 0,0 1 0,-2-1-23,2 1 1,-3 0 0,0-1 0,3 1-128,-2 0 0,3-1 0,0 0 1,-1 1-1,-2 0 152,-1-1 0,-2 1 0,-1 0 1,0 1 26,1-1 1,-1 0 0,0 0 0,0 1-53,7-1 0,1 0 0,1 1-11,-3 0 1,2 0 0,0 0-1,-3 0 11,1 1 0,-3-1 0,3 1-21,2-1 1,2 1 0,0 0 0,-5 1 18,5-1 1,-3 1 0,-6 0 0,0 0 0,-2 0 376,-1 0 0,-1 1-375,-2 0 0,0 0 1,-1-1 1,-1 1-2,0-1 0,-1 0 0,-1 0 0,0 0-53,17-1-671,-13 0 0,0 0-267,8-2-540,5-1 1666,-21 0 0,-8 1 0,-4 0 0</inkml:trace>
  <inkml:trace contextRef="#ctx0" brushRef="#br0" timeOffset="128472">16715 4042 15159,'7'8'-98,"-1"-2"-45,-6-6-950,0 0 1,0 0 0</inkml:trace>
  <inkml:trace contextRef="#ctx0" brushRef="#br0" timeOffset="129655">6473 5339 5877,'3'5'400,"-2"-1"2000,-1-4-1229,83 5-859,-48-4 0,3 0-869,-9 0 1,4 1-1,1 0 1,-3-1 664,3-1 1,-2 0-1,0 0-36,-4 0 0,-1 0 0,1 0-40,3 0 1,0 0 0,1 0-355,1 0 0,-1 0 0,2 0 323,-4-1 0,0 1 1,1-1-1,0 1-110,0-1 0,-1 0 1,2 0-1,0 0 122,2 0 0,1 0 1,2-1-1,4 1-123,-10-1 0,2 1 0,2-1 0,2 0 0,1 0 0,0 0 0,-1 1 0,-2-1 0,-2 0 111,5 0 1,-3 0-1,-1 1 1,1-1-1,0 0 1,4 0-11,-8 0 0,3 1 0,0-1 0,2 0 1,0 0-1,0 0 0,1 0 0,-2 1 0,1-1 1,-2 0-4,4 1 1,0-1 0,-1 0 0,0 1 0,0-1-1,-1 1 1,-1-1 0,0 1 5,3 0 0,-1-1 0,-1 1 0,0 0 0,2-1 0,2 1-1,-6 0 1,1 0 0,2 0 0,1 0 0,1 0 0,0-1-1,0 1 1,0 1 0,-1-1 0,-1 0-210,-1 0 1,0 1 0,0-1 0,0 1 0,0 0 0,0-1 0,-1 1-1,0 0 1,-1 0 0,0-1 16,3 1 0,0-1 0,-1 1 1,0 0-1,-1-1 0,1 1 0,-1-1 1,1 1-7,1 0 0,2 0 0,-1 0 1,0 0-1,0 0 0,-1 0 0,-2 0 1,-2 0 204,4 0 0,0 0 0,-3 0 0,-3 0 0,-2 0 0,0 0 0,-3 0 0,0 0 0,4 0 0,1 0 0,-1 0 0</inkml:trace>
  <inkml:trace contextRef="#ctx0" brushRef="#br0" timeOffset="129812">11239 5339 9682,'1'7'0,"0"-1"0,-1-6 0</inkml:trace>
  <inkml:trace contextRef="#ctx0" brushRef="#br0" timeOffset="133655">24827 4179 14900,'-25'23'79,"0"-1"1,2 0-1,-1-2-52,1-3 0,-1-1-1151,4-2 0,-1-1 1032,-9 7 0,-3 0-398,9-7 0,0 1 0,-1-1-603,-2 0 1,0 0 0,1 0 60,-1 0 1,0-1 0,1 0 87,-7 3 1,1-2 943,9-6 0,4 0 0,-1-1 0,2-1 0</inkml:trace>
  <inkml:trace contextRef="#ctx0" brushRef="#br0" timeOffset="133858">24226 4425 12420,'7'5'1238,"-2"0"-714,-5-5-51,-19 31-204,6 1-269,2-9 0,1-1-3,3 12 48,21-9 0,1-7-730,14 4 693,2-8-231,-6-8 0,4 0 0,-1-1-268,0 0 1,1-1-521,3-1 0,2 1 0,-3-2-69,-2-1 1,-1-1 1079,-1-3 0,2-1 0,-3 1 0,-6 2 0,-1 0 0,6-4 0,-1 0 0</inkml:trace>
  <inkml:trace contextRef="#ctx0" brushRef="#br0" timeOffset="142418">25305 3701 6227,'4'4'3276,"-1"0"0,-3-4-2279,3-14-1039,-3 13 90,1-11-3278,-5 24 3384,-1 0-451,-5 9 362,0 2-106,-4 3 1,-1 2-1,5-10 0,0 0-727,-6 11 0,1-2-109,-1 1-710,2-4-342,3-1-353,2-5 2282,3-3 0,3-8 0,1-2 0</inkml:trace>
  <inkml:trace contextRef="#ctx0" brushRef="#br0" timeOffset="142944">25264 3824 11835,'6'1'470,"-2"1"-722,-4-2 252,6 39-137,-1-19-773,-3 6 1,1-1 326,10-5 54,-8-2 474,4-4-911,7 0-48,-10-6 659,9-1 445,-8-5-174,-3-5 14,0-2 70,1-4 72,-5-2 85,11-2 1019,5-17-619,5 10-1117,-8 4 0,0 0 1118,4-2-250,2 1-1672,-1 0 1583,0 2-91,-1 1 91,7 0-211,-11 7-8,4 0 9,-11 9 55,0 1 17,-1 4 37,0 3 36,-1 2 120,-3 2 367,0 6-406,-2-4-89,0 3-65,-2-6 1800,-1-2-1925,-5-1-82,12-2 2070,-8-1-2868,12-2 378,-4-2 230,2-1 151,2-2 204,5-2-28,-2 0-3,3-1 74,-5 1 265,-1 1-185,-2 1-8,-2 4 56,-2 2-47,0 4 55,-1 3 17,1 1 37,-1 7-300,0-1-17,0-2-92,1-5 64,1-7-134,3-2-737,5-1 409,1-2-75,5-4-2667,9-12 2862,-10 3 0,-1-2 0,9-4 0,-5-1 0</inkml:trace>
  <inkml:trace contextRef="#ctx0" brushRef="#br0" timeOffset="143392">25933 3591 12456,'-6'22'-213,"-1"-1"1,-2 13-68,13-29 33,0-1 121,-1-2 126,0-2 409,-2 1 25,1-2-271,0-1-79,1-2-76,2-4-8,3-1-34,2-1 32,2-2-152,16-9 117,-10 9 37,10-4 9,-12 12 55,-4 2-19,-1 0-51,-5 5 6,-5 0 132,0 6-40,-1-2 96,-1 3 111,0-2 44,-1 0-35,-1 1 456,-1 5-621,1-6-54,0 4-89,-5-6 0,6 1-81,-4-1-17,6 1-28,9-1-196,7 5 6,-2-4-54,15 2 235,-16-5-372,11-2-1101,-5 0 79,-2 0-458,-3 0 1987,-4 4 0,-4-3 0,-4 2 0</inkml:trace>
  <inkml:trace contextRef="#ctx0" brushRef="#br0" timeOffset="143619">26069 3919 10706,'18'18'214,"0"0"1,-2-1 0,-4-1 149,-8-3 26,-2 2 749,-8 19-984,1-12-74,-5 13-579,2-17 409,3-3-94,2-2 12,2-3-100,2-3-1453,16-3 987,-2-5 259,16-4-244,-6-7 624,3-4-1126,3-3-1075,-3 0 2299,-12 6 0,-2 0 0,1 2 0,-2-4 0</inkml:trace>
  <inkml:trace contextRef="#ctx0" brushRef="#br0" timeOffset="143843">26465 3714 12196,'1'7'661,"0"-2"-1375,-1-5 708,41-4-75,-24 3 140,9 0 0,0 1 265,-12 8-122,-2 1-68,-7 3 48,-4-1-100,-6 9-477,-7-4-375,6 6-549,-8-6 499,3 4 1,3-11 0,-3 3 0</inkml:trace>
  <inkml:trace contextRef="#ctx0" brushRef="#br0" timeOffset="143944">26561 3892 9816,'4'4'465,"-2"0"-2571,-2-4 2106,47 8 0,-35-6 0,11 2 0,1 0 0</inkml:trace>
  <inkml:trace contextRef="#ctx0" brushRef="#br0" timeOffset="144092">26848 3687 11961,'8'14'1809,"-2"-3"-1691,-8 23-1372,1-13 1195,0 3 1,0 2-327,0 3-1254,1-4 1,0 0 1105,2 8 1,-1 4-1,0-26 1</inkml:trace>
  <inkml:trace contextRef="#ctx0" brushRef="#br0" timeOffset="144343">27121 4370 15209,'-6'-6'497,"-14"6"0,-5 3-57,-8 2-404,-4 1 0,-2 0 269,8-1 1,-2-1-962,4-1 1,-5 1-1,-2 0 1,0-1 0,3 1 567,2-2 1,3 1 0,-2 0 0,-1-1-134,-1 1 0,-2 0 0,-1 0 0,-1-1 0,2 1 0,2-1 169,-3 0 1,2-1 0,1 0 0,-1 1-395,-2-1 0,-1 0 0,1 0 0,-1 0 303,-1 0 0,0-1 1,0 1-1,0 0-273,1 0 1,0-1 0,-2 1 0,-4 1 415,9-1 0,-4 1 0,-3 0 0,-2 0 0,0 0 0,1 0 0,1 0 0,4 0 0,4 0 0,-4-1 0,5 0 0,0 1 0,-3-1 0,-3 1 0,0 1 0,0-1 0,0 0 0,1 0 0,-1 0 0,0 1 0</inkml:trace>
  <inkml:trace contextRef="#ctx0" brushRef="#br0" timeOffset="145746">25004 4411 6199,'7'1'1999,"-1"0"-1515,-6-1 1739,0 0-1878,6-31-18,-5 17-200,3-6 1,-2 0 216,-1 4-113,-3-5 0,-2-2-27,-2-1 1,-1-1-445,0-5 0,-2-1 295,0 5 0,-3-1 0,2 2-661,-1 0 0,0 0 949,-5-10 0,0 0-160,5 10 1,0 0 213,-4-10 1,-1-1-296,5 10 0,0 0-71,-3-7 0,2 0-31,4 12 0,2 2 0,0-1 0,0 1-30,1-1 1,0 1-24,-3-18 44,0 0-71,2 5 1,0 1 70,0-5-1228,-2 10 1,3 1 1317,8 10 935,-8 5-1070,10 4 49,-5 3-48,0 2-104,8 1 165,2 0 1,11 0 61,4 0 1024,1 0 1,1 0-1095,-3 1 0,0 0-711,11 1 1,1 0 693,-6 0 0,2 0 5,1 0 0,4 0 0,-1 0-627,-6-1 0,0 0 0,1 0 639,0-1 0,2 1 0,0 0 0,-1 0-579,4-1 0,-1 0 0,0 0 579,3-1 0,0 1 0,1-1 0,-9 1 1,1-1 0,0 0 0,1 1-240,0-1 1,1 0 0,-1 0 0,1 0 227,0 0 0,-1 0 0,1 0 0,4 0 1,-6 0 0,4 0 1,1 0-1,1 0 1,0 0-1,-2 1 0,-3-1-157,8 0 1,-5 1-1,1-1 1,3 1 151,-4-1 0,3 0 0,2 1 0,-1-1 0,-2 1 0,-6-1-15,3 1 1,-5 0-1,0 0-51,-2 0 0,0 0 0,-1 0-5,8 0 1,-1 0 13,-4 0 1,-1 0 298,-5 0 0,0 0-227,14 0 62,-3-2 81,-16 1 1371,-1-1-1237,-13 2 1122,-3-1-1057,0 1 621,-1 10-902,1 0-24,0 13 3239,1 2-3195,-1-1 0,0 2 55,-1-5 1,0 1-92,1 9 0,-1 1-1274,0-7 0,-1-1 1229,0 3 0,0 0 17,-1 0 0,0 2-323,-1-2 1,0 2 311,-1-3 1,1 2 0,0-1-40,0 0 0,1-1 1,0 1 1,-2 12 0,1-2 27,1-5 0,1-3-5,0 4-44,1-5-56,0-6 56,0-5-311,0-4 123,0-5-1037,-3-2 2153,-2-3-875,-9-1 0,8-1 0,-5 0 0</inkml:trace>
  <inkml:trace contextRef="#ctx0" brushRef="#br0" timeOffset="148461">27080 3387 5843,'-7'-1'109,"1"0"-16,6 1 1572,0 0-1572,-11 2 89,8-1 330,-9 1-338,11-2 1511,-1 0-1158,7 1-79,-3-1-31,4 0-19,-4 0-180,0 0-28,0 0-10,0 0 498,-1 0-280,2-1-264,2-1-25,3-2-25,0-3-84,18-4-278,-2-3 85,6 0 0,4-2-1446,0-1 1,0-1 1197,-11 5 0,0 1 0,-1 0-438,10-5 0,-1 0 879,-6 1 0,-4 2 0,2 0 0,1-2 0</inkml:trace>
  <inkml:trace contextRef="#ctx0" brushRef="#br0" timeOffset="149317">27025 4302 0,'7'6'2856,"-2"0"401,-5-6 19,0 0 0,3 0-3121,0 2 805,3 2-901,3 2-23,3 3-30,15 11 19,-9-4 0,2 0 104,0 1 1,0 0-130,2 3 0,0-1-18,-5-3 0,-1-1-995,0 1 1,1 0 960,0 1 0,-1-1 4,0 0 1,1 0-373,5 6 0,0 0-55,-6-6 1,0 0-442,9 10 1,-1 0-813,1 1 290,-11-11 0,0 0 1889,-1 6 1,-7-12 0,-2-1-1</inkml:trace>
  <inkml:trace contextRef="#ctx0" brushRef="#br0" timeOffset="153195">24758 3332 6271,'-3'-5'989,"0"0"587,3 5-1036,-1 0-232,-1 0-25,0-1 11,-2 1-294,0 0-3,-2 0 3,1 1-44,2-1 2,-1 2 33,1-1-64,1 1 2523,2-2-1881,3 0-216,-1 0-31,2 0 191,-3 0 2382,0 0-2268,-5-1-518,2 0-109,-6-2-95,1-1 8,-5-3 0,-3-2-152,-5-4 0,-1 0-72,-6-5-747,-1 0 1,0-2 603,0 0 157,9 7 1,1 0-544,-7-6-393,0 1 1233,-2-2 0,0 0 0,7 5 0,-1 1 0,1-1 0</inkml:trace>
  <inkml:trace contextRef="#ctx0" brushRef="#br0" timeOffset="154083">25059 4425 11773,'5'5'3276,"-1"-1"-2984,-4-4-205,0 0-17,-43 38-115,15-16-1048,2-1 1,-6 4 0,3-3 265,4-5 0,1-2 381,2-1 1,0 1 0,0-1-600,-1 0 1,1 0-595,2-2 1,0 0 1160,-1 2 0,2-1 0,0-1 0,2 0 0</inkml:trace>
  <inkml:trace contextRef="#ctx0" brushRef="#br0" timeOffset="170151">27025 4192 6308,'1'3'535,"-1"0"780,0-3-620,2-2-396,-1 1 2977,1-1-1057,-1 2-2191,-6 5-28,4-2-45,-6 6-20,4-3-58,-1 0-157,1 0-70,-1 0-110,1-1-91,-5-1-2726,9 2 73,-7-2 1418,8 1 1786,-7 1 0,2-3 0,-1 1 0</inkml:trace>
  <inkml:trace contextRef="#ctx0" brushRef="#br0" timeOffset="172418">8167 5189 8778,'5'1'1146,"-2"-1"2038,-3 0-3168,8-3 421,9 2-356,3-1-78,8 2 0,-6 1 706,2 0-408,3-1 0,3 1-207,-4 0 0,1-1 1,1 1-372,-2 0 1,0-1-1,1 1 281,10 0 0,1 0 0,-3-1-3,-6 1 0,0-1 12,0 0 1,3 1-1,2-1 1,-1 1-495,-2-1 1,-1 1 0,0-1 0,0 1 482,1-1 0,0 1 0,-1 0 1,0-1-329,9 1 1,-1 0 0,-3 0 326,-3 0 1,-3 0-2,1 0 0,2 0 1,4 1 0,3 0 0,1 1-420,-9-1 1,-1 0-1,1 0 1,-1 0 420,1 0 0,0 1 0,0-1 1,-1 0 9,6 1 0,-1 0 0,-3-1 98,-5 0 0,-2 0-110,0 0 0,2 0-3,3 0 0,4 0 1,1 0 12,2-1 0,1 1 1,0-1-11,0 0 0,0 1 0,0-1 0,-4 0 0,-1-1 0,-2 1 0,0-1 0,-2 1-329,-4-1 1,1 1 328,3-1 0,3 1-5,6-1 1,1 1 4,-9 0 0,-1 0-191,9 0 1,0 0 190,-11 0 0,-2-1 0,1 1 0,0-1 0,0 1 0,0-1 0,0 1 0,0 0 3,-1-1 0,2 1 231,2-1 1,3 1 0,1 0-236,0-1 0,1 1 0,0 0 0,0 0 0,0 0 0,-1 0-1,-2 0 0,-1 0 0,-3-1 1,-3 1 0,-3 0-1,1 0 1,2 0 323,9 1 0,5 0 1,-1-1-324,-10 1 0,-1-2 0,1 1 1,9 1 0,3 0 0,-4-1 0,-4 0 0,-2-1 0,-2 1 0,-1-1 31,12 1 294,-10-1 1,2 0-366,-3 0 1,-1 0 19,-4-1 1,-1 1 19,2 0 0,-2-1 781,1-1-781,-2 0 2784,1-2-2764,0 0 0,0-1-26,1-3 1211,12-4-1203,-29 5-2,-1-2 0,-2-2-176,-1-24 30,-1 13 1,-1-1-592,1-5 1,-1-1 625,-1 0 1,1 0-64,0-6 1,-1 0-101,1 8 1,0-1 181,0-8 1,-1-4 0,1 2 67,-2 2 0,0 1-827,1 6 1,0 0 0,0 2 872,-2 1 1,0 2-15,-3-5-1763,-1 3 1788,0 1 703,-4-7-834,2 12 0,1 0 98,-7-13 7,6 15 0,1 2-5,-3 2 2153,-1 1-2057,0 2 17,-14-4-115,2 4 0,-7-1 5,4 5-44,8 3 0,1 1 2978,-15-3-2952,5 4 0,-5-1 0,-1 1-751,5 1 1,-1 0-1,-1 1 1,1-1 763,0 1 0,0-1 0,0 0 0,0 1 0,-4-1 0,0 1 0,0 0 0,3 0-548,2 0 1,3 0-1,-1 0 548,0 0 0,-1 0 0,-3 0-305,0 0 0,-3 0 0,-3 0 0,1 0 1,1 0 296,3 0 1,0 0 0,1 0-1,0-1 1,-2 1-18,2 0 1,-2 0 0,0 0 0,1 0 0,0-1 0,1 1-226,-8-1 0,2 1 0,1-1 0,2 0 250,-2 0 0,1 0 0,1 0 2,-2 0 0,0-1 0,-1 1-2,2-1 0,-1 1 0,-3-1-1,7 0 1,-2 1-1,-2-1 1,-2 0-1,2 0 1,0 1 14,-2-1 1,1 1-1,1-1 1,-2 1 0,0-1 4,1 1 0,-1-1 0,0 1 0,0-1 0,0 0 1,3 1-13,1 0 0,1 0 0,1 1 1,1-1-1,2 0 224,-8 1 0,2 0 1,0-1-232,1 1 0,0 0 0,0 0-27,3 0 0,-1 0 0,-1 0-7,4 0 1,-2 1 0,-1-1 0,0 0 0,0 1 10,-4 0 1,-1 0 0,1 1 0,0-1-36,-1 0 0,0 0 0,0 0 0,2 1 55,-3 0 1,2 1-1,5-1 3,6 0 0,4 0 662,1-1 1,-1 1-668,-7 1 1,-1 0-31,10-1 0,-1 1 842,-6 1 1,1 0-861,1 1-11,6 0 980,7-1-961,-3 4 3207,5 1-3162,-1 1 8,7 2 46,2 0 27,0 4 0,-1 6 0,-1 5 39,-4 6 1,0 2-1491,1-1 0,0 1 1423,-3 1 0,0-1 49,1-5 0,0-2-53,3-6 0,-1 1 0,-2 6 0,1 1-1152,4-9 0,-1-2 1125,1 1 1,1 0-23,0 0 0,1 0-375,-1 17 366,1-2 4,2-2 1012,1-13 1,1 1-1054,2 1 0,1 0 2,1 1 1,1-1-38,6 11 28,-2-14-129,-4-8-42,-2-4-392,3 4 5,-4-5 2629,1 0-5295,1-1 0,-3-3 3255,3 0 0,-5-1 0,2-1 0</inkml:trace>
  <inkml:trace contextRef="#ctx0" brushRef="#br0" timeOffset="184862">15431 5244 11098,'4'3'583,"-2"0"-3860,-2-3 793,57-9 2540,-19 3-343,-10 2 1,4-1 0,-1 0 421,2-1 1,-1 1-207,-6 1 0,0 0 1,0 0 126,4 0 1,0-1 0,1 1-323,3-1 1,0 0 0,1 1 319,-7 0 0,-1 1 0,1-1 0,5 1-14,-1 0 0,4 0 0,2 0 0,2 0 0,-1 0 0,-1 1 0,-3-1-40,2 1 0,-4 0 0,0 0 0,1 0 0,2-1 22,-4 2 0,2-1 1,1 0-1,1 0 0,1 0 1,-1 0-1,-1 1 0,-2-1-43,6 1 1,-2 0-1,0 1 1,-1-1 0,-1 1-1,0-1 20,-1 1 1,-2-1-1,0 1 1,0-1-1,2 1-6,0 0 0,1-1 0,1 1 0,0 0 0,-1 0 0,-3-1 114,3 1 1,-4 0 0,1 0-1,3 0-296,-2 0 1,3 0-1,1 0 1,0 0-1,-1 0 1,-4 0 95,2 0 1,-4 0-1,0 0 1,3 0-81,2 0 1,2 0-1,1 0 1,-2 0 0,-3 0-573,1 1 0,-3-1 0,-3 0 301,1 0 0,-1 0 444,5 0 0,-5 0 0,-12 0 0,-7 0 0</inkml:trace>
  <inkml:trace contextRef="#ctx0" brushRef="#br0" timeOffset="185121">16128 5326 3636,'35'-6'42,"-1"1"0,-6 1 0,1 0-263,-2-1 0,5 1 1,0-2-1,0 2 397,3-2 1,0 1-1,1 0-124,-5 1 1,1 0 0,0-1-1,1 1 27,2-1 1,1 1 0,1-1 0,0 0-15,-7 1 1,1 1-1,0-1 1,2 0 0,1 0-26,-1 1 0,3-1 0,1 0 0,1 1 0,0-1 0,-1 1 0,-1 0-96,-2 0 1,0 0 0,-1 0 0,0 1 0,0-1 0,3 0 51,-4 1 0,2 0 0,0-1 0,2 1 0,-1 0 1,-1-1-1,-1 1 0,-1 1-13,9-1 0,-3 0 0,-1 1 1,0 0-1,1 0-139,-1 0 0,1 0 1,-1 0-1,0 0 1,0 0-188,0 1 1,-1-1 0,0 0 0,0 1 0,-1 0-61,4-1 1,-1 1-1,0-1 1,0 1 402,-5 0 0,0-1 0,0 1 0,-1 0 0,-5 0 0,11 0 0,-4 0 0,0-1 0,0 1 0</inkml:trace>
  <inkml:trace contextRef="#ctx0" brushRef="#br0" timeOffset="189308">23830 5203 7277,'4'1'1707,"0"-1"1569,-4 0-682,-14 0-2267,-3 1-313,-14 1 0,-6 0-1653,4 0 1,-4 0 982,5 1 1,-5 0-1,-4 0 1,1 0 0,2 0-1,6-1 1,3 0-1,-1 0 1,-1 1 0,-4-1 554,4 1 1,-4 0-1,-2 0 1,-2 0-1,-1 0 1,2 1 0,1-1-1,4 0 1,3-1-1,-5 1 1,5-1 0,2 1-1,-3-1 1,-4 2-1,0-1 1,1 0 0,-1 0-1,0 0 1</inkml:trace>
  <inkml:trace contextRef="#ctx0" brushRef="#br0" timeOffset="192261">24048 5203 12409,'6'0'588,"-1"0"-361,-5 0-101,42-3-2272,-23 1 2191,7 0 0,0 0 64,-8 1 444,0 0-438,-9 1 437,0 0-513,-9 0-156,0 0 111,-3 0 1002,-2 0-1672,-20 4 534,6 1-2872,-13 6 3005,10 0-21,1 2-819,1 2 883,2-1-23,4 1 0,-6 6-11,12-8 34,-4 5-34,20-9 2854,-1-1-2890,2-1-110,8 1-8,-4-2-33,14-1-354,3-5 1,1-1-427,-11-1 1,2 0 780,13-3 0,0-1 4,-15 0 0,-1-2-446,-1 0 1,0 0 498,15-10 129,-5 1 94,-8 1 0,-2-1 32,3-2-134,-7 4 0,-1 1 218,-5 3 2499,-2 2-2421,-3 4 1350,-1 2-1103,-2 1-491,-1 7-7,-1 2 8,-3 7-9,0 1-28,-1 3-5,1 2-3,1 0-173,0 9 119,3-12 49,2 5 304,1-16-372,2-2-126,0-2 62,2-1-154,0-1 72,17-8 146,-7-1 68,12-7 2,-12 1 6,-3 2 30,-1 1 40,-3 2-8,-2 4 198,-2 2 28,-2 3-64,0 3-73,0 2-45,0 4-36,3 3-73,0 2-56,0 0-171,8 7-327,-4-7-373,7 3-258,-6-11-366,1-2 1551,4-5 0,-8 1 0,2-1 0</inkml:trace>
  <inkml:trace contextRef="#ctx0" brushRef="#br0" timeOffset="192473">24813 4984 10950,'-8'6'1291,"2"-2"-866,6-4-1186,0 0 69,39 25-1427,-19-15 1374,3 5 0,-1-2-1125,-9-8 1870,-10-1 0,0-3 0,-3 1 0</inkml:trace>
  <inkml:trace contextRef="#ctx0" brushRef="#br0" timeOffset="192791">24758 5162 8819,'-6'-1'913,"2"0"-331,4 1-548,38 6-3311,-20-3 3091,5 1 0,1 1 113,-8 1 23,-3 2 50,-3 2 1057,-3 1-357,-4 12-473,-4-8-106,-1 9-121,-3-12 528,1-1-592,1 0-37,1-3-434,1 1-159,7-3 585,0-2 2017,5-2-1908,0-2 73,-1-3 64,1-1 65,-1-2 70,-1-2 884,2-7-901,-5 5-219,-1-7-36,-4 8-299,-8-2-340,8 0 275,-11 0-773,4-5-680,-5 1 1817,0-3 0,5 8 0,5 3 0</inkml:trace>
  <inkml:trace contextRef="#ctx0" brushRef="#br0" timeOffset="193061">25168 5094 12165,'6'4'1193,"-1"0"-1021,-5-4 124,0 0-16,-15 30-280,6-15-1639,-2 9 1,-1 0 241,3-7-318,-1 5 1460,7-9 20,0-3-98,2-2-84,0-2 89,1-2 2361,1-1-1915,3-1 3158,0-2-2768,5 0-402,-7-1-50,21-3-120,-12-1-126,19-3-1,-12 1-962,12-5 360,-13 4-229,6-2 1022,-17 6 0,-2 2 0,-3 1 0</inkml:trace>
  <inkml:trace contextRef="#ctx0" brushRef="#br0" timeOffset="193260">25072 5380 10860,'-3'-3'762,"1"1"-12,2 2-752,39 34-3275,-24-13 2088,7 1 0,-3 0 1194,-13-3 1441,-12-6-1595,3 3-548,-13-2 703,7-2-1429,-6-4 1423,4-6 0,5-1 0,1-1 0</inkml:trace>
  <inkml:trace contextRef="#ctx0" brushRef="#br0" timeOffset="193448">25496 5094 10163,'6'2'3276,"-1"-1"-2953,-5-1-323,-44 36-2179,24-19 2071,-6 4 1,-2 3-938,12-9 0,3 0 1045,-6 12 0,1-4 0,12-10 0</inkml:trace>
  <inkml:trace contextRef="#ctx0" brushRef="#br0" timeOffset="194058">25428 5217 11488,'14'3'733,"-3"-1"-470,-11-2 163,0 0-490,3 34-732,3-14 578,-2 1 0,0 0-208,5-3-56,-1-8-120,0-2 210,0-2 202,-1-3 190,-1-1 308,2-3-90,1-8-218,2-1-25,3-9-50,-1 2-917,2-2 992,1-1 84,9-8 361,2 2-447,-2 1 203,-4 8 26,-10 9-20,-3 3 48,-3 2 995,-2 1-995,-1 1-129,-1 1 409,-1 6 29,0 1-283,0 7-200,0 1-81,0 3-3,0 1-69,-1 1-30,0 0-612,-1 14 426,1-13-57,1 9-83,0-18-734,4 1 568,0-6 141,4 1 49,0-5-517,7-1 412,-1-1-2768,7-2 2518,-5-2 759,0 0 257,0-1 180,-4 1 101,-2 2-26,-11 0 1028,3 0-1067,-7 4 2803,9 1-2776,-6 6-500,4-3-6,-7 4-2,1-2-309,0 6 281,3-5 36,-1 4 3,2-8 42,1-2 8,0-1 48,2-2-239,4-1-262,0-1-28,4-1 19,-2-2 73,1-3 271,-2-1 65,-2-1 118,-2 0-118,-3 1-1184,-16-5 752,2 5-480,-13-4 629,2 6 1,13 3 0,-3 0-1</inkml:trace>
  <inkml:trace contextRef="#ctx0" brushRef="#br0" timeOffset="194608">23734 5572 12955,'1'5'1451,"0"-2"-1003,-1-3 50,40 0-1591,-6 1 1,7 0 0,-1 0 786,-10-1 0,0 1 0,0-1 0,3 1 192,2-1 1,2 1-1,2 0 1,-1 0-1,-2 0 189,1 0 1,-2-1 0,1 1 0,2 0-112,-5 0 0,1 0 1,2 0-1,1 0 1,0 1-1,0-1 1,-3 0 35,0 0 0,0 0 0,-2 0 0,1 0 0,0 1 0,2-1-137,-2 0 0,1 0 1,1 1-1,0-1 0,0 1 1,0-1-1,-1 0 1,-1 1 95,1-1 0,-1 1 1,-2-1-1,1 1 1,1 0-1,1-1-90,-1 1 1,1 0 0,1-1 0,1 1 0,1 0 0,-1 0 0,0 0 0,0-1-138,0 1 1,-1 0-1,1-1 1,0 1 0,0 0-1,0-1 1,-1 1-1,1-1 21,-1 1 1,0 0-1,0-1 1,0 1 0,-1-1-1,1 1 1,0-1-1,-1 0 247,6 1 0,2-1 0,0 0 0,-1 0 0,-2 0 0,-3 0 0,-5 0 0,3 0 0,-5-1 0,0 1 0,4-1 0,1 0 0,-1 1 0</inkml:trace>
  <inkml:trace contextRef="#ctx0" brushRef="#br0" timeOffset="197063">23721 5681 8234,'1'5'2181,"1"0"-1346,-2-5-189,-13-53-3533,6 27 3027,-1-8 0,0-1 70,2 5-112,1-3 93,0-3-142,0 17 0,1 0-84,2-12 0,0 0 35,-2 6 0,1-1 12,6-8 1,1 0-4,-2 9 1,0 1 21,2 0 0,1 0-47,0-8 1,-2 0-276,-4 8 0,1 2 354,6-6 0,1 0-62,-5 7 1,0 1 59,10-6 12,-4-2 774,-5 17-769,1 4-75,-1 4 0,-1 1 1451,2 0-1311,8-3 1379,-2 1-1486,7-2 29,-8 2-4,1 1 49,-1 0-29,1 1-11,-1 1 145,6 0-61,3 1-101,2-1-50,3 1 6,-7 1-309,15 1 311,-3 0-390,-7-1 1,5 1 338,8-1 1,5 1 0,-2-1-991,-10 0 1,-2 0 0,2-1 1026,5 1 0,1 0 1,2 0-1,-1 0-12,-2-1 1,0 1-1,0-1 0,-2 1 15,4-1 0,-1 1 0,2-1-470,-2 1 0,3-1 0,-1 1 1,-2-1 454,1 0 0,-2 1 0,3-1-210,-6 0 0,3 0 0,3 0 0,-1 1 0,-1-1 0,-2 0 225,1 0 0,-2 0 0,0 1 0,3-1-182,4 0 0,3 0 0,1 1 1,-1-1-1,-5 0 158,0 1 1,-4-1 0,2 0-77,-1 1 1,2 0 0,0-1-1,-2 1 52,1-1 1,-2 1 0,2 0 226,5-1 1,2 1-1,-2 0-218,-8 0 1,-1-1 0,-1 1 453,9-1 1,-1 1-414,-3 0 1,-1 0 23,-9-1 1,-4 1-21,1-1 1826,-4 1-1771,-4-1-16,-4 0 3068,0 1-2970,-4-1 583,0 2-440,-1-1 1459,7 2-1647,-3 0-93,5 2 4,-6 1 125,2 2 0,1 5-52,1 3-4,1 5 30,-1 8 0,-1 3-106,-3-10 1,-1 0-1642,4 16 1,-2-1 1603,-3-13 0,-1-2 35,-1 1 0,0 0-987,1-1 1,-1 1 984,0-2 1,0 1-28,-1-3 0,1 2-302,-1 13 1,1 0 3,-2-14 1,1 0-230,0 10 0,-1-1-693,-1-4-2028,-8 3 2673,-7-7 1,5-4 0,-1-10-1</inkml:trace>
  <inkml:trace contextRef="#ctx0" brushRef="#br0" timeOffset="197409">25782 4684 4610,'0'-5'187,"-11"-12"1,-9-5-790,-1 1 1,-5-1-1,1-1 370,4 3 1,0-1-1,-1 0 1,-2 0-1,-1-1 1,5 6-1,3 4 1</inkml:trace>
  <inkml:trace contextRef="#ctx0" brushRef="#br0" timeOffset="199945">6091 5203 6705,'23'6'1034,"6"1"0,7 2 1,-5-1-877,-10-4 0,1-1-858,12 5 0,6 0 1,-4-1 788,-6-4 1,1-1 146,2-1 0,5 0 0,3 0 0,-2 0-268,-3 0 0,0 0 1,0-1-1,1 1 58,-2 0 1,1-1-1,1 1 1,-1-1-1,-2 1-96,2-1 1,-1 1 0,-2-1 0,-1 1 48,-1-1 1,-3 1-1,1 0-82,-1 0 1,0 0-1,-1 0 2,12 0 1,0 1-144,-8-1 1,2 0-1,-1 0-22,-4 0 0,0 0 0,-1 0 434,12 0 1,-3 0-580,-9-1 1,-5 0 1000,-4 1-764,-9-1 2928,-10 1-3891,-37 0 673,3 0-665,2-1 1,-1 0 1073,6 1 1,1-1 17,-4 1 1,-1-1-813,-2 0 1,-1 0 880,-3 0 1,1 0 11,11 0 1,1 0 0,-4 0-305,1 1 1,-5-1-1,-1 2 1,0-1-1,2 0 385,-5 0 0,2 1 1,0-1-1,-2 1-45,3-1 0,-1 1 0,-1 0 0,1-1 1,2 1 42,1 0 0,1 0 0,2-1 0,2 1 172,-12 0 1,3 1-604,3-1 1,1 0 615,3-1 0,2 1 891,-3 1 1,3-1-671,1 1-342,-1 0 35,30-2 1357,2-1-1374,8 0 33,7 0 134,13-1-103,-5 0 0,6 0 0,4 0 0,-4-1-195,1 1 1,-2 0 0,3 0-75,-1-1 0,3 1 0,2 0 0,-1-1 0,-3 1-20,-1 0 0,-3 0 1,1 0-1,-1 0-244,3 0 1,1 0 0,-1 0 0,1 0 164,1 0 0,0 1 1,1-1-1,0 0-305,0 0 0,0 0 0,1 1 0,0-1 262,-9 0 1,0 1 0,0-1 0,2 0 0,2 1-269,-2-1 0,2 0 1,2 0-1,1 1 1,0-1-1,0 0 0,-2 0 1,-1 0 247,4 1 1,-2-1 0,0 0 0,-1 0 0,0 1 0,1-1 0,1 0 0,2 0 0,-1 0 0,0 0 0,-3 1-1,-4-1 1,1 0 0,1 0 0,-1 1 0</inkml:trace>
  <inkml:trace contextRef="#ctx0" brushRef="#br0" timeOffset="200845">3469 5326 10723,'4'6'1630,"22"-5"0,7-3-1020,4-1-1692,-9 1 1,4-1 0,-2 1 1191,3 0 1,-1 0-62,6 0 0,1 0-422,-10 0 0,0 0 1,1 0 356,1 0 0,1 0 0,5 0 2,-7 0 1,3 0 0,4 0 0,0-1 0,1 1 0,-2 0 0,-2-1-247,1 1 1,-2 0-1,0 0 1,0 0-1,4 0 214,-4 0 0,2 0 0,2 0 1,0-1-1,1 1 0,-1 0 0,-2 0 1,-2 0-316,5 0 0,-3 0 0,-1 0 0,0 0 0,1 1 255,1-1 0,0 0 1,0 0-1,1 0 0,-1 1-26,1-1 0,0 0 1,0 0-1,0 1 1,-1-1-140,1 0 0,-1 1 1,1 0-1,-1-1 0,1 1-9,-2 0 1,0 0 0,0 0-1,0 1 1,2-1-222,-2 0 1,2 1-1,1-1 1,-1 1-1,-1 0 1,-1 0 500,0 0 0,-1 1 0,0 0 0,-2 0 0,0 0 0,4-1 0,0 0 0,-3 1 0,-3-1 0,0 2 0,1 1 0</inkml:trace>
  <inkml:trace contextRef="#ctx0" brushRef="#br0" timeOffset="207519">7675 6528 9883,'6'6'2825,"-2"0"-2825,-4-6 143,0 0-3420,20 0 2667,6 0 685,-5 0 1,2 0-752,2 0 0,1 0 680,1 0 0,2-1-277,2 1 1,5-1 280,-7 1 0,5-1 0,2 1 0,1-1 0,-1 1-21,-1-1 1,0 0 0,0 1-1,1-1 1,0 1-188,-1-1 1,0 1 0,1-1 0,1 1 0,1-1 0,1 1 190,-5-1 0,1 1 0,2-1 0,0 1 0,1-1 0,-1 1 0,-2-1 0,-1 1 0,-2-1 9,6 1 0,-5-1 0,-1 1 0,3 0 0,4-1-1,-7 1 1,3 0-1,3-1 1,2 1-1,1 0 1,0-1-1,1 1 1,-1 0-1,-1 0 1,-2 0-1,-3 0-3,5 0 0,-3 0 0,-1 1 0,-1-1 0,0 1 0,1-1 0,2 0 4,-1 1 0,1-1 1,1 0-1,0 0 1,1 1-1,-1-1 1,-1 0-1,0 1-113,2 0 0,0 0 0,0-1 0,-1 1 0,-1 0 0,-1 0 0,-4 0 92,6 0 1,-4 0 0,-1 0 0,2 0 18,-2 0 1,1 0-1,0 0 1,1-1 0,-1 1-261,0 0 1,1 0-1,-1-1 1,-1 1-1,-2-1-75,0 1 0,-3-1 1,0 0-1,1 1 272,5-1 1,1 1 0,-1-1 0,-4 0-419,2 0 0,-6 0-587,-3 0 1070,-9 0 0,-8 0 0,-5 0 0</inkml:trace>
  <inkml:trace contextRef="#ctx0" brushRef="#br0" timeOffset="207696">11048 6582 10897,'17'13'-210,"-3"-2"84,-14-11-440,0 0 1,0 0-1</inkml:trace>
  <inkml:trace contextRef="#ctx0" brushRef="#br0" timeOffset="217766">7893 6514 10354,'14'0'394,"-3"0"-335,8-1 0,3-1-731,6-1 759,5 1 0,3-1-34,-12 0 0,3 0-26,2 0 1,5 0-1,2-1 1,-1 0-848,-3 1 1,1 1 0,0-1 0,1 0 734,0 0 0,2 0 0,0 0 0,0 0 0,-2 1-113,2 0 0,-1 0 0,-1 0 0,1 1 227,-3 0 0,0 0 0,0 1 0,0-1 0,-1 1-48,1 0 0,-2-1 0,1 1 1,4 0-28,-3-1 0,3 1 1,2 0-1,1 0 1,0 0-1,-1 0 0,-3 0-480,2 1 0,-3 0 0,0 0 0,0 0 0,1 0 354,5-1 1,1 1 0,0 0-1,-1-1 1,-4 2-477,6 0 0,-3 2 1,-4-1 442,-3 1 0,-2 0 205,-3 0 0,-4 0 0,4 1 0,-10-1 0</inkml:trace>
  <inkml:trace contextRef="#ctx0" brushRef="#br0" timeOffset="217998">9259 6609 12064,'3'3'191,"-1"-1"-236,-2-2-95,81-20-166,-55 15 0,0 0 0,2 0-514,0-1 1,2-1 0,0 1 0,-2 0 179,2 1 0,-1 0 1,-3 2 357,-4 0 1,-1 2-113,-1-1 1,1 0 0,5 1 0,-2 0 0,0 0 1,4 1-1</inkml:trace>
  <inkml:trace contextRef="#ctx0" brushRef="#br0" timeOffset="218733">9013 6528 7489,'22'-1'301,"0"0"0,15 0-301,-13 0 0,4-1 0,-1 1-918,9 0 0,1-1 1194,-8 1 1,1 0-1,0 0-30,1 0 1,1 0-1,1-1-117,-6 1 1,0 0 0,2 0-1,4 0-440,-2 0 1,3 0 0,3 0-1,2 0 1,0 1 0,-1-1-1,-1 0 1,-4 0 291,4 0 1,-4 1-1,-1-1 1,2 0 0,3 1-133,-3-1 0,3 0 0,3 1 0,0-1 0,0 1 0,-1-1 0,-4 1 0,-4-1-2,3 1 1,-5 0-1,-1 0 1,0 0-477,10 0 0,-1 0 1,0 0 89,-6 0 1,0 0-1,-1 0 596,2 1 0,-1-1 1,-4 1-1,-5-1 0,-3 0 1,18 2-1</inkml:trace>
  <inkml:trace contextRef="#ctx0" brushRef="#br0" timeOffset="218916">10529 6568 11681,'38'-3'-136,"0"-1"0,0 0 0,0 0 0,-1 0 0,-1 0 0,-1 1 0,-3-1-874,0 1 1,-4 0-1,1 0 1010,3 0 0,0 0 0,-5 1 0,-6 1 0,-2 0 0,0-1 0,1 1 0</inkml:trace>
  <inkml:trace contextRef="#ctx0" brushRef="#br0" timeOffset="219298">11062 6596 6647,'22'-2'1377,"0"1"1,11-2-1356,1 0 0,1-1-271,-7 1 1,-2 0 301,4 0 0,1 0-1692,2 0 1,0-1 1525,-1 1 1,3 0 109,-6 1 1,3-1 0,1 1 0,-4-1 81,10 1 1,-1-1-238,-5 1 1,3 0-1,0 0 1,-6 0-207,-2 1 0,-3 1 364,11-1 0,-4 0 0,-10 0 0,-1 1 0</inkml:trace>
  <inkml:trace contextRef="#ctx0" brushRef="#br0" timeOffset="219499">11280 6596 10440,'2'3'73,"35"0"-191,-9-3 1,5-1 260,-3-1 0,4 1 1,4-1-1,-1 0 1,-2 1-964,-1 0 1,-2-1 0,0 1 0,3 0 324,1-1 0,4 0 1,-1 0-1,0 0 1,-3 1 367,4 0 0,-2 0 0,-1 1-42,-8 0 0,1-1 1,-1 1-1,1 0-50,-2 0 1,1 0 0,0 0 0,1 0 218,8 0 0,2 0 0,-1 0 0,-5 1 0,3-1 0,-2 0 0,-6 0 0,-1 0 0,0 1 0</inkml:trace>
  <inkml:trace contextRef="#ctx0" brushRef="#br0" timeOffset="222517">10475 5940 832,'16'-21'-108,"1"0"0,0 0 0,1-1 0,1 0 0,0 0 29,-1 2 1,2 1-1,4-3 195,-3 5 0,5-2 0,3-2 0,1 1 0,0-1 0,0 2 0,-3 1 10,2-1 1,-3 3-1,0 0 1,3-1 0,4 0-42,-6 3 1,2 0-1,3-1 1,1-1 0,3 1-1,0-1 1,1 0 0,1 1-1,-1 1 1,0 0 0,0 2-1,-2 1-70,2 2 0,-1 1 0,0 0 0,1 2 1,-1 1-1,1 0 0,-1 0 0,1 1 1,-1-1-1,1 0 0,-1-1-21,0 0 0,1-1 1,-2 0-1,1 0 1,0 0-1,0 0 1,0 1-1,1 0 1,-1 1-1,2 0 1,-1 2-52,-1 1 0,1 0 0,1 1 0,1 1 0,0 0 0,0 1 0,0-1 1,0 2-1,-2 0 0,-1 0 0,-1 0 0,-2 0 0,-2 1-25,11 1 0,-4 1 1,-3 0-1,0 1 1,0 1-1,3 0 44,-4 0 1,1 0-1,0 0 1,1 1-1,0 0 1,0 1-1,-1 2 1,-2 0-27,3 3 0,-2 2 0,1 0 0,-2 2 0,0 0 0,-1 0 0,-2-1 13,4 3 0,-2-1 0,-2 1 0,1 1 0,0 4 0,-6-2 1,2 2 0,0 2 0,0 1 0,-1 0 0,-1 1 0,-3-1 0,-3-2 50,0 3 0,-4-2 0,-2 1 0,-1 0 0,0 2 0,0 0 0,1 1 0,-2 2 0,0 0 0,-4-1 0,-3 1 0,-3-1 0,-4-1 0,-1 1 0,-3 0 0,-3 0 0,-1 0 189,-3 0 0,-2 0 1,-3 0-1,-1 0 0,-2 0 1,-2-1-1,-2-2 175,2-3 0,-3-1 0,-1 0 0,-2 0 0,-1-1 0,0-1 0,0 0 0,0-1 0,1-1-172,-1 1 0,0 1 0,0-2 1,0 0-1,0-1 0,0-1 1,-2-2-1,0-1-117,-2-3 1,-1 0 0,-2-2 0,1-2 0,-1 0 0,1-1 0,2-2 0,2 0 66,-6 0 1,2-2 0,1-2 0,1 0 0,-2 0-92,5 0 1,0-1 0,-1 1 0,1-1 0,-1 0 0,0 0 20,0 0 0,-1 0 1,0 0-1,0-1 1,-1 1-1,1-1-72,-1 0 0,-1 0 0,0 0 0,1 0 0,-1 0 0,0 0-3,0-1 0,-1 0 1,0 1-1,0-1 0,1 0 1,-1-1-39,-1 1 1,1 0 0,-1-1 0,1 1 0,-1-1 0,1 0-39,-1-1 1,1 1-1,0-1 1,-1 0 0,1 0-1,0 0-74,0 0 0,1-1 0,-1 1 0,1-1 0,0 0 0,0-1-162,1 1 1,0-1 0,0 1 0,1-1 0,-1 0 0,2-1-70,0 1 1,1 0 0,1-1 0,-1 0 0,0-1 0,-1-1 359,1 0 1,-2-3 0,0 0 0,0 0 0,0 0 0,3 1 0,3 1-1,-11-3 1,5 3 0,-1-3 0,4 0 0,1-1 0,-1 0 0,1 0 0</inkml:trace>
  <inkml:trace contextRef="#ctx0" brushRef="#br0" timeOffset="242208">11171 5435 11448,'8'-1'1277,"-2"0"-1184,-6 1 1554,0 0-1698,-11-10 48,6 7-67,-11-7-44,8 12-4,-5 4 29,-5 5 24,-6 6 63,3 0 0,-3 3 1,0 0-796,1 0 0,-1 1 826,-2 2 0,-2 3 0,3-2-29,2-1 0,3 0 0,-1 1 0,1 1-17,1 0 0,0 1 17,2-1 0,1 3 89,0 3 1,-1 5 0,2-1-62,4-5 0,1 0 0,0 0-19,-2 6 1,0 0-1,2 1-24,4-2 0,2 0 0,2-4 12,2 0 1,1-1-25,2 2 0,1 3 0,4-1-12,5 1 1,4-1 0,0-2 28,-3-3 1,0-2 0,2 1-946,4 3 1,3-1 0,0-3 972,1-5 1,0-3-18,3 1 1,0-1-440,1-1 0,3 0 390,-2-2 1,3-1-1,1 0-772,-2-2 1,1 0 0,2-1 0,-2 0 334,4 2 1,-1 0 0,1-2 126,-6-2 0,1 0 0,-1-2 0,-3-1-226,3 0 1,-1-3 583,-3-1 0,3-1 0,-4-1 0,12 2 0,-13-2 0,0 0 0</inkml:trace>
  <inkml:trace contextRef="#ctx0" brushRef="#br0" timeOffset="243318">12154 7087 9824,'5'2'502,"0"-1"-446,-5-1 761,51 5-513,-21-6 0,2 0-1397,-5 2 1,2-1 0,0 0 1137,-3-2 1,1-1 0,-3-1 130,3-2 0,-1 0 19,3-2 0,1 0-28,0-2 0,2 0-114,-1-2 0,2 0 0,1-2-576,-8 2 1,1-1 0,-1 0-1,1 0 523,0 0 0,0 0 0,-1 0 0,0-1-2,7-5 0,-1-1 1,-3 0 56,2-3 0,-3-1-188,-5 0 0,0-2 1,-2 1 28,3-6 1,-2 0-422,-5 4 1,1-3-1,-4 2 525,-1-3 0,-3-2 41,-5 3 1,-1-5-1,-1-1 1,-1 4-158,-1 2 1,-1 2 0,-1-2 144,0-4 0,-1-3 1,0 0-1,-3 5 117,-1 5 1,-2 2 0,-1 1-114,0-2 1,-1 0 0,-1 1 22,0 0 0,0 0 0,-3-1 31,0 1 1,-2-1 0,-1-2-1,-2 1 22,-2 1 0,-2-2 1,-2 1-1,1 0 0,1 0-131,-2-1 1,1 0 0,-1 1 0,-1 0 22,1 3 1,-2-1 0,0 1 0,1 1-1,2 3 22,-4 0 1,2 3-1,0 0 7,-2 0 0,0 0 0,0 1-30,-2 0 0,0 1 0,0 0 2,0 1 0,-1 0 0,-1 2 180,1-1 0,0 2 1,-3 0-216,-1 1 1,-2 1 0,-1 0 0,2 2-164,7 1 1,1 1 0,0 1 0,-2 0 177,-7-1 1,-3 0-1,1 1 1,2 1-23,-1 2 1,2 2 0,1 1 0,-2 0 0,0 2 0,0 0 95,-1 2 0,1 1 0,0 1-95,1 0 0,0 2 0,-2 2 36,9-2 0,-1 1 0,0 1 0,-1 1 1,0 2 15,1 1 0,-1 2 0,0 1 0,1 0 0,0 0 0,1 0-130,-2 0 0,1-1 1,1 0-1,1 1 1,-1 1 125,-1 3 0,0 2 0,0 0 0,2 0 0,5-2-8,2 2 1,3-2 0,2 0 157,0 1 0,1 1 0,2 0-159,0 0 0,2 0 0,-1 1-12,1 0 1,0 0 0,2 1 11,3-1 0,3 0 0,1 4 12,1-2 0,2 4 1,0 2-1,2-2 1,0-2-31,3 4 0,1-2 0,2 2 7,-1-4 1,2 2-1,1 1 1,1-1-1,0-5-77,4 1 0,1-3 1,1-1 89,6 1 1,1-1 0,1-1-3,-2 0 0,1 0 0,2-1 1,-4-6 1,2 0-1,1-1 1,-1 0 16,0-1 1,-1 0 0,2 0 0,4-1-53,1-2 0,4 0 0,4 0 0,1-1 0,0 0 0,-1-1 0,-3-1-15,0 1 0,-3-1 1,0-2-1,1 1 0,2 0-12,-3-1 0,1 0 0,1 1 0,2-1 0,-1 0 0,1-1 0,-1-1 0,-2 0-212,1-2 0,-1-1 1,0-1-1,-1 0 0,0-1 1,-1 0-1,0 0-79,4 1 0,-2-1 1,0-1-1,1 0 0,2 0 352,-4-1 0,2 0 0,2-1 0,0 0 0,0 0 0,-2 0 0,-2 0 0,-5 1 0,7-1 0,-5 0 0,1-1 0,7-3 0,0 1 0,0 0 0</inkml:trace>
  <inkml:trace contextRef="#ctx0" brushRef="#br0" timeOffset="244559">7484 6459 12311,'2'8'252,"-1"-2"-252,-1-6 19,0 0-3296,36-11 3074,-15 3 0,1 0 245,10-2 0,1-2-21,-5 1 0,0-1-9,-2 3 0,2 0 1,-1 0 9,0-1 0,1 0-32,6-1 1,3 0 0,-1 3-190,-6 4 1,-2 1-1,0 1 150,7-1 0,-1 2 26,-1 4 1,-5 5 19,-12 5 1,-4 3-181,6 11 165,-5-2 0,1 3 91,2 1 0,1-1-974,-4-4 0,2-1 901,4 1 0,1-3 118,9-6-20,4-5-42,5-5-55,-17-3 0,1-2-1,2-1 0,3-2 10,0-3 1,5-1 0,1-1-1,-3 0-10,-1 0 0,-2 0 0,2 0-207,4-2 0,3-1 0,1-1 1,-2 1 206,-4 0 0,-1 1 0,0-1 0,-2 1-19,2 0 0,-1 0 1,2-1-12,2 0 1,4-1-1,-1 1 1,-3 2-62,-3 2 1,-2 1-1,0 1 52,-1-1 0,-1 1 0,-1 2-2,1 3 1,-4 4 1581,-5 7-1482,-5 7 492,-3 16-332,-4-6 652,0 10-70,2 0-655,-2-17-40,6 7-25,-2-21 98,6-1 34,5-4-95,7-1 1318,9-5-1434,-4-3 1,6-3 0,-2 0-13,-10 2 1,-1 1 0,2-1-3,4-2 1,4-1 0,-1 0 0,-2 1-541,-2 0 0,-2 1 0,0-1 507,0 1 1,2-1-1,-1 1-552,0-1 1,0 1 0,0 1 547,-1 0 1,0 0-1,-1 1-29,-1 1 1,-1 0 0,2 2-484,8 1 0,3 2 0,-5 1 520,-5 2 1,-1 2 339,1-1 0,3 3 1,-8 1-292,-3 14-5,4 3-3,-9 1 81,-2 0-36,-2 0 148,1-5 0,0 0-13,6 3-117,-4-5 0,2-3 71,9-4-44,7-2-238,-12-6 1,1-1 183,4-1 1,1 0-37,3 0 0,3-2 32,1-2 1,5-1 0,2-2 0,-1 1-176,-3 0 0,0-1 1,0 0-1,1-1 60,-2 1 0,2 0 0,0-1 1,-1 0-1,-2 0-55,3-1 1,-2-1 0,0 0-1,-3 1-309,2-2 0,-2 1 1,-1 0 313,1-1 1,-1 0-1,2 0 137,-2 1 0,1 0 0,0 0 0,0 0-259,6 1 0,-1 1 0,-1 0 104,0 0 0,-2 0 0,-1 2 5,3 3 1,-6 6 1021,1 16-840,-16 0 183,-2 11 226,-15-7 326,8-2 1,1-1-400,-10 4 585,15-5 0,1-3-777,-5-3 2509,13-2-2572,-5-2-2,5-3-12,-1-3 1,3-2-59,8 0 0,3-1-248,1-1 0,1-1 203,-9 0 0,2 0 0,-2-1 0,8-1 0,0-1-13,2 0 1,2 0 11,-12 1 0,1-1 0,0 1-780,1 0 1,0-1 0,1 0 767,0 1 1,0-1 0,4-1-120,-1 1 0,4-1 1,1-1-1,0 1 0,-4 0-91,5 0 0,-3-1 0,2 1-40,-5 0 1,3 0-1,0-1 1,-1 1-1,-6 1-776,10-3 1,-6 2 177,-3 0 0,-2-1 861,-5 0 0,-3 1 0,2-1 0,-11 1 0</inkml:trace>
  <inkml:trace contextRef="#ctx0" brushRef="#br0" timeOffset="251046">9246 6678 1473,'38'0'204,"0"1"0,-1-1 0,1 1 0,-1 0 0,-2-1 0,2 0 0,4 0 2,-7 0 0,3 0 0,1-1 0,2 1 0,-1-1 0,-1 0 0,-2 1-60,3-1 1,-3 1 0,0 0 0,1-1 0,4 1-83,-8 0 0,3 0 0,1 0 0,2 0 0,-1 0 1,1-1-1,-1 2 0,-2-1 0,-2 0-15,4 0 1,-3 0-1,-1 1 1,-1-1-1,1 1 1,1-1-25,1 1 1,0 0 0,1-1-1,0 1 1,0 0 0,0 0-26,1 0 0,-1 0 0,2 0 0,-1 0 0,0 0 0,0 0-20,-5-1 1,-1 1 0,0 0 0,1 0 0,0 0 0,3 0 0,1 0-222,-4 0 1,2 0-1,1 0 1,2 1 0,0-1-1,2 0 1,-1 0-1,1 1 1,-1-1 0,0 0-1,-1 1 1,-1-1 240,1 1 0,0-1 0,0 0 0,-1 1 0,0-1 0,0 1 0,-1-1 0,1 1 0,0-1 0,0 1 0,0-1 0,1 1 0,0-1 0,1 0 0,-1 1 0,0-1 0,-1 1 0,-2-1 0,-1 0 0,-3 0 0,6 1 0,0 0 0,0 0 0,0-1 0,0 1 0</inkml:trace>
  <inkml:trace contextRef="#ctx0" brushRef="#br0" timeOffset="251360">9300 6869 12258,'5'2'-373,"23"-4"1,7-2-1267,-10 1 1,1-1 1477,1 1 1,3-1-1,2 0 1,-2 0-812,8 0 0,-1 0 0,2 0 1194,-6 1 1,1 0 0,2 0-1,6 0-109,-11 1 1,3 0 0,3 1 0,3-1-1,0 0 1,1 0 0,0 1 0,-1-1-1,-1 1 1,-3-1-267,4 1 1,-3-1-1,0 1 1,-1 0 0,1 0-1,1-1 1,4 1 94,-9 0 0,3 0 1,1 0-1,1 0 1,1 0-1,1 0 0,-1 0 1,1 0-1,-2 0 1,-1 0-1,-1 1 0,-2-1-251,3 0 1,-1 1-1,-1-1 1,-2 1-1,0 0 1,0 0-1,-1-1 1,2 1 54,2 0 0,-1 0 0,1-1 0,-1 1 0,0 0 0,1-1 0,1 1 215,-1 0 0,3-1 1,0 1-1,0 0 0,0-1 1,-2 1-1,-3 0 0,-2 0 1,5-1-1,-5 1 0,-1 0 1,1-1-1,5 1 0,-1 0 1,0 0-1,0-1 0</inkml:trace>
  <inkml:trace contextRef="#ctx0" brushRef="#br0" timeOffset="263803">9259 6528 11698,'3'0'946,"14"0"1,7 1-544,0-1 0,4 0 1,1-1-1224,3 1 1,2-1 0,1 0 0,-1-1 593,1 1 1,1 0 0,-1-1 0,0 0-20,2 0 1,0 0 0,0-1-1,-2 1 284,-3-1 0,-2 1 1,1 0-1,-1 0-39,1 0 0,1 0 0,0 0 0,0 0-119,4 0 0,1 0 0,0-1 1,-1 1 100,0 0 1,-1 0-1,1 0 1,0 0-211,-6 1 0,0-1 1,0 1-1,2-1 1,3 1 86,-4-1 0,4 1 1,1 0-1,1 0 0,1 0 1,-2 0-1,0 0 0,-4 0 21,6 0 1,-4 0 0,0 1-1,0-1 1,3 0 22,-1 0 1,3 1 0,1-1-1,0 0 1,0 1 0,-2-1-1,-2 1-382,0 0 0,0 0 0,-3 0 0,-1 0 1,0 0 93,-2 1 0,-1-1 0,-1 0 0,2 1 27,1-1 1,2 1-1,0 0 1,-2-1 0,-4 1 357,8 1 0,-5 1 0,-1-2 0,-4 1 0,-11 0 0</inkml:trace>
  <inkml:trace contextRef="#ctx0" brushRef="#br0" timeOffset="264039">9901 6746 12036,'33'-2'154,"-1"-1"0,-6 1 0,2-1 209,0 1 0,5-1 0,4-1 0,-1 1 0,-4 0-1099,-2 0 1,-3 0 0,1 1 0,3-1 796,-2 1 0,2-1 0,3 1 1,0-1-1,2 0 0,0 1 1,0 0-342,0 0 0,2 1 0,0 0 0,1 0 0,0 0 1,0 0-1,-1 0 0,-1 0 255,0-1 1,-1 1-1,-1 0 1,0 0 0,1 0-1,1 0 1,2 0-261,-3 1 1,2-1-1,1 0 1,2 1-1,-1 0 1,1-1-1,-2 1 1,-1 0-1,-2 0 1,-4 0-372,8 0 1,-4 1-1,-2-1 1,0 1 0,1-1 608,1 0 0,1 1 0,1-1 0,-1 1 0,-3-1 0,-5 1 0,1-1 0,-4 1 0,-2 0 0,0 0 0,0 0 0</inkml:trace>
  <inkml:trace contextRef="#ctx0" brushRef="#br0" timeOffset="265353">8863 6705 13703,'2'3'1498,"0"-1"-1204,-2-2 176,35 0 60,-6 0-241,3 0 1,2 0-114,-7 1 1,5-2-724,-3 1 1,8 0 0,3-1 0,2 0 0,-1 0 0,-5 1-94,-1-1 1,-2 0 0,0 0 0,4 0 420,-3 0 1,4 0 0,3 0 0,0 0-1,-1 0 1,-2-1 0,-5 1 20,4 0 0,-4-1 0,-2 0 0,1 1-260,0-1 0,1 1 0,-1-1 0,0 1-258,-1 0 1,-1-1-1,1 1 1,-1 0 602,6 0 0,1 0 1,-2 0-1,-3 0 0,3 0 1,-3 0-1,4 1 0,0-1 1</inkml:trace>
  <inkml:trace contextRef="#ctx0" brushRef="#br0" timeOffset="265527">9682 6883 13479,'21'1'-63,"-1"0"1,9-3 0,8-2 0,5-2 0,0 0 0,-4 1-758,-3 1 1,-1 0 0,0 0 0,3-1 435,-4 1 1,3-1 0,3-1 0,-1 1-1,1 0 1,-3 0 0,-3 1-127,5 0 0,-4 1 0,0 1 0,0-1-266,1 0 1,0 1-1,1 0 1,-2-1 274,-3 2 0,0-1 0,0 0 0,0 0 501,2 1 0,1-1 0,-1 0 0,-4 1 0,2-1 0,-3 1 0,1 0 0,-1-1 0</inkml:trace>
  <inkml:trace contextRef="#ctx0" brushRef="#br0" timeOffset="267470">9027 6732 11104,'7'7'1635,"-2"-1"-1330,-5-6 651,0 0 671,41 2-1457,-13-2-1263,1-1 1,6 1 0,-3-2 694,-4 0 1,0 0 442,2-1 1,3 0-1,0 0-252,2-1 0,0 0 0,3 0-425,-5 1 0,2 0 0,1 0 0,0 0 1,-2 0-189,2-1 1,-1 1 0,-1 0 0,1-1-1,4 1 1,2 0 0,-2 0 0,-4 0 780,-5 0 1,-3 1 0,-4 0 0,14-2 0,-1 0 0</inkml:trace>
  <inkml:trace contextRef="#ctx0" brushRef="#br0" timeOffset="268372">9300 6855 11289,'3'5'382,"20"-6"0,6-2-382,-10 0 0,1 0-201,5-1 0,3-1 0,-1 0 164,9 0 1,0 0-1603,-3 0 1,0-1 1320,-8 2 1,2 0-1,-2 0-28,10-1 0,-1-1-795,-1 1 0,-1 0 595,-2 1 0,0 0-462,-3 0 0,0 1 1008,7-2 0,-2 2 0,-2 0 0,6-1 0</inkml:trace>
  <inkml:trace contextRef="#ctx0" brushRef="#br0" timeOffset="268805">9273 6842 10225,'5'6'1047,"-1"-1"-4324,34-8 3269,-13 0 93,4 0 1,1 0-2219,7-3 2133,-17 3 0,0 0-49,1 0 0,0 0-502,1 0 0,-1 0 154,1 0 1,2 0 307,9-1 0,6-1 0,-6 1 0,-13 2 0,0-1 0,7 0 0,0 0 1,0 0-1</inkml:trace>
  <inkml:trace contextRef="#ctx0" brushRef="#br0" timeOffset="269305">9314 6896 9477,'22'2'1006,"0"-1"1,5 0-853,2-1 0,2-1-27,-5 0 1,-3 0-3405,15-2 2785,-14 2 1,1 1-437,-2-2 1,-1 1 691,9-1-354,7 0-765,-18 1 308,-3 0-36,-4 0 87,-3 0 1116,-3 1-120,-2-1 0,-3 1 0,-1 0 0</inkml:trace>
  <inkml:trace contextRef="#ctx0" brushRef="#br0" timeOffset="269605">9341 6924 7615,'1'7'2909,"-1"-2"-2273,0-5-90,37 0-1433,-17 0 1014,5 0 1,2 0 9,0 0-112,4-1-25,2 1-1639,-5 0 1,0 0 1468,-6 0 0,2 0 60,3 0 1,3-1 0,-2 2-524,-1 0 0,0 0 305,8 1 0,1 0-379,-12 1 0,-1 0 64,0 0 1,-1 1-78,-1-1 1,-1 1 436,13 2 1,-14-2-1,-8-2 1</inkml:trace>
  <inkml:trace contextRef="#ctx0" brushRef="#br0" timeOffset="270342">10420 6965 7615,'7'6'115,"19"-4"0,12-5 0,-7 1 0,-9 0 1,8-1-1,-1 0 0,1 0 0</inkml:trace>
  <inkml:trace contextRef="#ctx0" brushRef="#br0" timeOffset="272526">6309 7866 6974,'5'8'3276,"-2"-2"-2666,-3-6-545,0 0 769,25-1-599,-6 0 178,12 0 0,3-1-455,-11 0 1,1 1 107,7-1 0,4 0 1,3 1-887,-2-1 1,2 1 0,1 0 0,-1 0 815,-5 0 0,-2 0 0,1 0 0,2 0-438,-1 0 1,1 1 0,1-1 0,-1 1 0,-3-1 441,5 1 0,-3 0 0,1-1-504,2 1 1,1 0 0,0 0 500,-1 0 0,1 0 1,5 0-117,-12 1 0,2-1 0,3 0 0,1 0 0,0 0 0,1 0 0,0 1 119,-4-1 0,2 1 1,-1-1-1,1 1 1,0 0-1,0 0 1,1-1-1,-1 1 0,1 0 1,-1-1 0,1 1 0,0-1-1,0 1 1,1-1 0,-1 1 0,1 0 16,-2 0 0,1 0 0,1 0 0,-1 0 0,1 1 0,-1-1 0,-2 0 0,-2 1 1,-2-1 103,10 0 1,-4 1 0,-1-1 0,4 1-119,-8 0 1,2 0 0,2-1 0,1 1 0,0 0 0,0 0 0,-1 0 0,-2 0-4,3-1 0,-1 1 0,-2 0 0,1-1 0,-1 1 0,1 0 69,0-1 1,1 1-1,0 0 1,-1 0-1,0 0 1,-1-1-69,4 1 0,1 0 0,-2-1 0,-3 0 0,-4 1-1,5-1 0,-4-1-199,2 1 0,2 0 0,-4 0-149,-8-1 1,-2 0-62,3 0 1,-3-1 1025,-7-1-2050,-14-2 1766,-2-2 0,0 3 0,0 0 1</inkml:trace>
  <inkml:trace contextRef="#ctx0" brushRef="#br0" timeOffset="272707">9764 7948 12806,'7'0'-859,"-2"0"298,-5 0 0,0 0 0</inkml:trace>
  <inkml:trace contextRef="#ctx0" brushRef="#br0" timeOffset="274308">10105 7770 11317,'-22'1'-98,"-1"-1"0,-6 2 0,-6 2 0,-5-1 0,-4 1 98,14-1 0,-4 0 0,-3 0 0,-2 1 0,-1 0 0,-1-1 0,0 1 0,0 0 0,3-1 0,1 1 0,4-1 0,-7 1 0,3 0 0,3-1 0,-1 1 0,0-1 0,-4 1 0,2-1 0,0 1 0,1-1 0,-1 0 0,0 0 0,0 1 0,0-1 0,0 0 0,1 1 0</inkml:trace>
  <inkml:trace contextRef="#ctx0" brushRef="#br0" timeOffset="280559">5913 8071 9528,'2'5'1423,"-1"0"1853,-1-5-94,-4-13-3112,-8-11-103,-2-11-89,-1 4 1,-2-6 11,6 11 0,0-2 0,-1-1 0,0-2-480,-1-2 0,0-1 1,-1-2-1,0 1 0,1 1 547,1 3 0,1 0 0,-1 1 0,1 0 0,0 0-237,-1-1 1,0-1-1,0 0 1,1 2 0,1 2 229,-2-2 1,2 4-1,0-1-457,0 0 1,-1 0-1,0 1 504,1 1 0,0 0 1,-1-2 21,-3-1 1,-1-2 0,0 0-1,0 1-296,0 0 0,1 1 1,-1-1 273,-3-4 0,-1-1 0,3 4 526,1 3 1,2 4-440,-2-9 1283,7 7-1474,3 5 2363,7 8-2256,0 8 5,14 1 3271,-5-1-3151,12 1 0,6 2-109,-4 0 1,2 1 0,1 0-1110,-1 0 1,0 0 0,1 1 1088,6 0 1,1 0-1,-1 1 85,-7 0 0,-2 0 1,1 0-789,4 1 0,0-1 1,2 1 749,1-1 0,1 1 0,5 0-245,-8-1 0,3 0 0,3 0 0,2 0 0,0 0 0,0 1 0,-1-1 212,-4-1 1,-1 1 0,0 0 0,1-1 0,-1 1 0,1 0 0,1-1 0,0 1-124,0 0 1,1 0 0,0-1 0,1 1 0,-1 0 0,1 0 0,-1 0 0,0-1 0,-1 1 114,2 0 0,-1-1 0,0 1 0,-1-1 0,0 1 1,-1-1-1,0 1 0,-2-1-1,3 1 0,-1-1 1,-1 1-1,-1-1 1,1 1-1,0-1-1,0 1 0,0-1 0,0 1 0,1-1 0,0 1 0,3 0 15,-4-1 0,2 1 0,0 0 0,2 0 0,0-1 1,1 1-1,2 0 0,1 0-23,-7-1 1,2 1 0,1-1 0,1 0 0,1 1 0,0-1 0,1 1 0,-1-1 0,1 1 0,-1-1 0,-1 1 0,-1-1-1,-2 0 7,3 1 1,-2-1-1,-1 1 1,0-1-1,-1 1 1,0-1-1,1 0 1,-1 1-1,2-1 1,1 0-1,0 1 0,1-1 0,2 0 1,0 1-1,1-1 0,0 1 1,-1-1-1,-1 0 0,-1 0 1,-2 0-1,-3 1 0,-2-2-9,10 2 0,-4-1 0,-3 0 0,-1 0 0,1-1-6,1 1 0,-1 0 1,1 0-1,-1 0 1,0 0 59,-2 0 1,-1 0 0,1 0-1,1 0 1,2 0-130,-1 0 1,4 0-1,1 0 1,0 1 0,1-1-1,-2 0 1,-2 0 29,-1 0 0,-1 0 0,-2 0 0,1 1 0,0-1 0,1 0 23,-1 0 1,1 0 0,1 0 0,0 0 0,-1 0-1,-2 0 1,-2 0 166,5 0 1,-3 0 0,-1 0 0,-2 0-180,2 0 0,-2-1 0,-2 0 41,1 0 1,-1 1 750,6-1 1,-4 0-525,-8 0 1107,-6 0-1216,-11 0 3161,-4 0-3038,-4 2 1275,1 3-1513,-6 6 0,-3 6 74,-4 12-95,-1 1 0,0 6 40,5-8 1,0 4 0,0 1 0,1-2-1113,-3 5 1,1-1 0,1 1 1039,1-3 1,1 2-1,0 0 1,3-2 35,1 4 0,2-2 0,0-2-133,2-7 0,0-1 1,0 2 137,1 2 1,0 2 0,1 0 0,1-1 13,4 5 0,1-1 0,0-2-713,-2-4 1,-1-1 0,2-1 712,2 1 1,1-1 0,-2-3 6,-3 4 55,10 0 118,-12-9 2125,9-4-2220,-10-9 320,-2-5-432,-4 0 3301,-4 0-3160,-6 0-104,-11-2 1,-7 0-12,-1 1 1,-3 0-1095,7 0 1,0-1 0,-1 1 1085,1 0 1,0 1-1,2 0 41,-8-1 0,1 1-790,9 0 1,0 0 0,0 0 765,-1 0 0,0 0 1,-4 0-257,2 0 1,-2 0 0,-3 0-1,-2 0 1,0 0 0,-1 0 244,4 0 1,-1 0 0,-2 0-1,0-1 1,0 1 0,0 0-1,0-1 1,0 1-128,1 0 0,1 0 0,0-1 0,-1 1 0,1 0 1,-1 0-1,-1-1 0,-1 1 127,4 0 1,-1-1-1,-2 1 1,0 0-1,0-1 1,-1 1-1,1-1 1,1 1-1,2-1 1,1 1-1,2-1 26,-5 1 0,3 0 1,3-1-1,-1 1 1,-2 0-1,-3-1-24,3 1 0,-2 0 0,-2 0 0,-2 0 0,-1-1 0,-1 1 0,0 0 0,1 0 0,1 0 0,2-1 0,1 1 6,-1 0 1,1 0 0,1 0 0,1 0 0,0 0-1,0 0 1,-1 0 0,0 0-8,-2 0 0,0 0 0,-2 0 0,1 0 0,-1 0 0,1 0 0,1 0 0,1 1 0,2-1 10,-5 0 0,1 0 0,2 0 0,1 0 0,0 0 0,0 0-42,2 0 1,-1 0 0,0 0 0,2 1 0,-1-1 0,2 0 13,-7 0 1,3 0-1,-1 0 1,-5 0-35,11-1 0,-2 1 1,-3 0-1,-1-1 0,-1 1 1,0-1-1,0 0 1,1 1-1,1-1 11,0 0 1,1 0 0,0 0 0,0 0 0,1 0-1,-1 0 1,1 0 0,-1-1 31,-5 1 0,0 0 0,0-1 1,0 1-1,1 0 0,0-1 0,1 1-27,-2-1 1,0 1 0,0-1 0,2 0-1,3 0 1,3 0-14,-3 0 1,4 0-1,1 0 307,2 0 1,1 0 0,-1 0-347,-10-2 1,-2 0-1,1 0 32,7 0 0,1 1 0,1-1 26,-2 1 0,1-1 0,1 1-53,-2-1 1,5 1 1401,10 1-1590,-2 0 2099,14 1-4174,2 1 5058,5-2-4868,-1 1 612,1-2-234,-2 2 958,2-1 1,-2 2 0,1-2 0</inkml:trace>
  <inkml:trace contextRef="#ctx0" brushRef="#br0" timeOffset="281360">5749 6664 11283,'3'7'745,"-1"-1"-324,-30 2 1,-11-1-638,20-1 1,-1 0 474,-6 2 0,-5 2 0,-4 0 0,2 2-952,-1 1 0,-1 1 0,0 1 1,1-1 741,5-2 0,0 0 0,0 0 0,-1 0-7,0 0 1,-2 1-1,0 0 1,1-1-1,2 0 29,-2 0 0,1-1 0,1 0-458,-1 0 1,0 0 0,0 0 436,1 0 1,1-1 0,-3 2 43,-2-1 1,-3 2-1,0 0 1,3-2-352,0 1 1,1-1 0,1 0 340,-7 2 1,0 1 0,4-3-11,9-2 1,5-2-165,6-1-353,7-3 298,29 12 147,0-5 1,2 0 136,6 3 1,3 0-140,-8-4 0,2 0 0,1 0-31,-1-1 1,1 0 0,2 0 0,-2 0 30,2 0 0,0 0 0,4 0-1,-2 0 1,4 1-1,1 0 1,-1 0 0,-3-1-3,4 1 0,-3-2 0,2 2 3,-2-2 0,2 2 0,-1-1 0,-2-1-15,-1 0 0,-3-1 0,0 0-14,-1 0 1,0 0-1,-1-1 40,10 3 1,-1-2-130,-5 0 1,0-1-11,0 0 1,-1 0 763,-10-2 0,-2-1-90,12 2 1664,-24-5-2081,-14-6-216,-8-6 2470,-8-9-2383,9 9 0,-3-2-15,-1-1 1,-3-4-1,-2 0 1,1-1-105,1 1 0,0 0 0,-1-1 0,0 0-517,-4-4 0,-2-1 0,1 0 1,0 0 593,4 4 1,1-1 0,0 1-1,2 1 42,-2-1 0,2 1 0,0 0-634,0 0 1,0 1 0,0-1 708,0 3 1,0-1-1,-1 0 8,-4-4 1,0-1-1,0 2 26,-4 2 1,0 1-159,-1-4 0,4 6-161,8 15 420,7 17-213,10 17-44,-3-6 1,0 6-1,0 4-44,2-7 1,1 3 0,0 3-1,0 1 1,0 0 0,0-1-1,1-3 136,-2 2 1,1-3 0,-1 0 0,1 1 0,1 3-46,-1 1 0,2 3 0,-1 3 0,1-1 0,0-1 0,0-5 0,1-5 115,0 11 0,1-5 174,0 0 0,0 1 1,0-4 775,-1-12 0,-1-1-1013,1 2 0,0-3 578,0-10-594,2-9 138,4-5-156,13-14 0,6-9-121,-8 7 1,2-4-1,1-1 1,0-1 0,0 1-62,-1 2 1,-1 1-1,1-1 1,0 0-1,0-1 103,2-2 1,1-2 0,0-1 0,0 0 0,-1 2 0,-1 1-499,1-2 0,-1 2 0,0 0 0,0 0 333,0 1 1,-1 0 0,2-2 0,2-2 145,-3 4 0,3-2 0,1-3 0,1-1 0,0 1 1,-1 0-1,-2 4 0,-3 2 0,0 0 0,-2 4 0,-1 0 1,2-3-1,5-4 0,-1 0 0,0 0 0,1 0 0,-1 0 1,0 0-1</inkml:trace>
  <inkml:trace contextRef="#ctx0" brushRef="#br0" timeOffset="282961">5654 13301 5926,'-3'-25'819,"0"-1"0,1-7 0,-1-2 0,0 4 392,0-2 1,1-3-1868,1 4 1,-1-7-1,1-2 1,1 2 0,0 5 397,1 5 1,2 3-1,0-3 397,1-2 0,1-4 0,0-2 0,1 0 0,0 2-311,0 0 0,1 2 1,0 0-1,0 0 172,0-1 1,0-1 0,0 1 0,0 2-2,1-2 0,-1 1 0,0 6 493,-1 7 1,-1 3-591,5-3 326,3 30 0,2 10-175,-5-1 1,-1 3-472,2 6 0,1 4 0,-1 0 420,-3-4 0,-1-1 0,0 0-4,0 2 0,0 0 0,0 3 227,-1-4 1,1 3 0,-1 1 0,0 0 0,-1-3-176,0 2 1,-2-2-1,1 0 1,0 1-34,3 1 1,0 1-1,0-2 1,-1-3 18,-4 6 1,2-9 1869,6-16-2133,4-29 259,-5-2 0,1-3-1034,1-5 0,1-2 985,-3 6 1,-1 0-1,0 0-20,2-7 1,0-1 548,1-1 0,0-1-512,-4 13 0,0-1 0,2-1 60,2-3 0,2-2 0,0-1 0,1 4 96,1 0 1,1 3 0,0-1-66,0-4 1,0-1 0,1 8 94,1 8 0,-1 9 220,-2 19-325,2 11-36,-8 0 1,1 8-1,0 2 1,-1-2-44,0 0 0,-2-1 0,1 2 145,1 1 0,0 4 1,0-1-1,-2-4-147,-2-5 0,-2-2 0,0-3-116,0 0 0,-1-2 621,2 16-1320,-2-17 1,1-1 814,6 6 0,-5-5 0,4-13 0</inkml:trace>
  <inkml:trace contextRef="#ctx0" brushRef="#br0" timeOffset="283261">6787 12318 13221,'-5'36'681,"-1"1"1,0 0-1,1-1-211,1-6 1,-1 2-1063,2-4 1,-1 4 0,1 1 0,0-1 712,0-1 1,0 0 0,0 0 0,1-1-592,-1 2 0,1-1 0,-1 0 0,1-1 484,0 2 0,1-2 0,0-5-14,1 5 947,2-7-1137,12-3 531,5-16 1,4-4-195,-2 2 0,1-3-449,10-5 1,0-2 326,-5-1 0,-1-1-15,3-1 0,3 0-34,-1-1 1,3-1 0,3 0-126,-4 4 1,2-1-1,2 0 1,-1 0 0,-3 1-197,-1 0 0,-1 1 0,-2-1 1,3 1 122,-2 1 1,4-1 0,-2 1 0,-1 1 0,-7 2-768,0 2 1,-5 2-2289,13-2 0,-10 3 2811,-15 4 0,-2-2 0,-9 2 1</inkml:trace>
  <inkml:trace contextRef="#ctx0" brushRef="#br0" timeOffset="283478">5544 13656 16957,'-6'0'505,"20"6"1,18 5 0,-2-1-2145,0-4 1,2-1 1193,0 2 1,5 2-1,2 0 1,-3-3 527,1-3 0,-1-1 0,6-2-185,-12 0 1,3 0-1,2-1 1,2 0 0,1 0-1,1-1 1,0 0-1,0 0-134,-4 0 1,1-1 0,1 0 0,0 0 0,0-1 0,1 1 0,-1-1 0,1 0 0,0 1-1,-1 0-83,0 0 1,-1 0 0,1 0-1,0 0 1,0 1 0,0-1 0,0 0-1,-1 0 1,1 0 0,-1-1-10,0 0 0,0 0 0,1 0 1,0-1-1,0 1 0,-1-1 1,-1 0-1,-2 1 0,-2 0 1,-2 0-493,13-1 1,-5 0 0,-1 0 0,-1 0 733,2 0 1,-1 0 0,-1 1 0,-4 0-1,3-1 1,-3 1 0,-5 1 0,0 0 0</inkml:trace>
  <inkml:trace contextRef="#ctx0" brushRef="#br0" timeOffset="286595">8740 12113 8124,'-9'28'79,"0"1"1,1-1-1,-1 1 1,1 0-1,0-1 268,0 5 0,0 0-317,0 3 1,-1 3 275,0-4 1,0 2-1,-2 2-476,1-6 1,-1 2 0,0 0 0,-1 0-214,1 1 0,-1 1 0,0-1 0,1-1-131,-3 3 0,2-1 0,0-3-327,-1 0 1,4-8-2315,6-13 3155,5-15 0,1-5 0</inkml:trace>
  <inkml:trace contextRef="#ctx0" brushRef="#br0" timeOffset="286762">8699 12331 3962,'1'4'3276,"0"-2"0,-1-2 0,33 98-3070,-23-66 0,0 1 0,0 1 0,1 1-722,-1-4 1,1 0 0,0 1 0,0 0 0,0-1 482,1 7 0,1 1 0,-1-2 0,-1-5-209,4 3 0,0-4 404,-1-2 0,1 1-1255,0-1 1,2 3 0,-4-4 960,-7-3 1,-1-2-1,12 10 1,-7-6-1,-18-17 1</inkml:trace>
  <inkml:trace contextRef="#ctx0" brushRef="#br0" timeOffset="286962">8631 12837 17483,'32'-7'-328,"1"0"0,0 1 0,-1-1 1,1 1-1,0-1 0,-1 1 1,1-1-1,-2 1 0,-1 0 1,-2 0-766,2-1 1,-4 1 0,0 0 562,5-3 1,-4 0-1,0 1 1,-1-2 0</inkml:trace>
  <inkml:trace contextRef="#ctx0" brushRef="#br0" timeOffset="287112">9546 12195 14325,'3'4'1811,"0"0"-1666,-11 16 1,-5 11-966,8 0 1,2 7 0,1 3 0,-1-2 769,-1-9 0,0 1 0,-1-1 1,1 2-1,1-1 26,1 6 0,1 1 0,0 1 0,2-2 0,0-3-104,0 4 0,2-4 0,1-3-103,1 1 0,1-4-86,-1-2 1,0-1-174,-1-3 0,1-1-1149,0 4 1,-3-2 818,-8 2 1,6 3 0,-10-25 0</inkml:trace>
  <inkml:trace contextRef="#ctx0" brushRef="#br0" timeOffset="287399">8358 11580 14255,'6'6'1236,"-9"11"0,-4 4-150,-8 14-1633,6-13 1,-1 5 0,-2 4 0,-1 3 0,0 0 0,0 0 610,1-2 0,-1 1 1,1 2-1,-1 0 1,-1 0-1,1 1 1,0-1-1,0 0-151,0-1 0,1 0 0,-1-1 0,1 1 0,-1 0 0,0 0 0,0 1 0,0 0 103,0-2 0,-1 2 0,0 0 0,0 0 1,0 0-1,1 0 0,-1 0 0,0-1 1,2-1-49,-2 3 0,0 0 0,1-1 0,0 0 0,0 0 0,0-1 0,-1 1-5,1-3 0,-1-1 0,1 1 0,-1-1 1,0 1-1,1-1 0,-1 1 0,1-1-133,-1 5 0,1-1 0,-1 1 0,1-1 0,0 0 0,0 0 1,-1-1 137,0 2 1,-1-1 0,1 0-1,0-1 1,0 0 0,0-1-107,1 1 0,-1 0 1,1-1-1,1-1 0,0-1-28,1-2 1,1-2 0,0-1 0,0 2-129,-1 2 1,0 2 0,0 0 0,1-4-1346,-2 10 1,3-4-1,4-13 1,1 0 999,6 15 0,1-27 1,7-7-1</inkml:trace>
  <inkml:trace contextRef="#ctx0" brushRef="#br0" timeOffset="291399">11062 12618 14736,'6'3'935,"-1"-1"-943,-5-2-194,0 0 127,35-3 72,-3 0-1636,3-1 1,2 1 1562,-5-1 1,4-1 66,-9 1 0,5-1 1,3-1-1,1 0 0,1 0 1,-2 0-1,-4 1-553,6 0 0,-5 0 0,1 0 1,4-1 562,-4 1 1,4-1-1,2-1 1,0 1 0,0-1-1,-2 2 1,-2 0-2,0 0 1,-2 1-1,-1 1 1,-1-1 0,-1 1-241,9-1 1,-2 0-1,2 1 105,-4-1 1,1 1 0,-1 0 0,-3 0-256,3 0 1,-1 0-704,-2 0 1,1-1 0,-3 0 565,-7 0 1,-1 0-1,10 0 1,-6 0 0,-16-1-1</inkml:trace>
  <inkml:trace contextRef="#ctx0" brushRef="#br0" timeOffset="291642">12386 12290 10480,'9'1'585,"-1"0"-428,-8-1 1229,71 13-1087,-40-3-705,-4-3 1,5 1-1,-6 1 679,-1 11 133,-5 2 78,-7 3-81,-6 2-81,-5 1-1603,-10-7 1,-4 2 1221,-5 1 1,-4-1-49,-1 1 1,-2-1-458,-4-1 0,0-2 259,7-8 0,0-1-186,0 0 1,1-1-426,1-1 1,1-2 915,-4 0 0,2-1 0,0 0 0,-2-2 0</inkml:trace>
  <inkml:trace contextRef="#ctx0" brushRef="#br0" timeOffset="297099">14052 11498 6582,'0'-3'2411,"-1"0"-1910,-37 5-299,17 3-1841,-5-2 1,-1 3 1451,-1 7 523,-2 4 54,-2 6-150,16-10 1,0 1 372,-1 0 1,1 4-282,-4 7 0,-1 6 1,2-2-252,-1 1 0,1 2-326,5-8 0,-1 2 0,0 2 1,1-1 241,0 8 0,1 0 0,2-1-558,2-6 1,0-1 0,1 2 558,1-1 1,-1 1 0,1 1 0,0-2-45,2-1 0,1-1 0,2 3-8,1 6 0,3 5 1,1 1-1,0-5 54,1-3 0,1-3 0,1 2 41,0 3 0,1 3 1,1-1-1,3-3 61,7-1 1,3-2 0,0-3-74,-5-5 0,1-1 0,2 1-29,3 2 1,4 1 0,1 1 0,2-3-275,-3-6 0,2-1 0,1-1 1,0-1-1,-2 0 265,3 2 1,-2 0 0,1-1-1,2-2-39,-2-1 0,1-1 0,1-1 1,-2-1-1,-2-2 69,3-2 1,-2-3-1,-1 0-91,2 0 0,0-1 0,0-1 87,1-2 1,-1 0 0,1-1 3,0-1 1,1-1 0,-1-1 100,0 0 1,-1-2 0,4-2-48,-2-3 0,4-2 0,1-2 0,-1 0 0,-3 2-75,-4 0 0,-2 1 0,-1 0 0,2-2-17,4-3 1,2-1 0,1-1 0,-2-1 0,-4 2-115,-2-4 1,-4 0 0,-1 0 13,1-2 0,-1-1 0,-2 0 38,-2-2 1,-1 0 0,0-1 48,1 0 0,1-1 1,-1 0 44,-4 0 1,-2 0-1,1-3 83,0 2 0,1-4 0,-1-1 1,0 0-1,-2 4 16,1-5 0,-3 3 0,0-3-44,-1 5 0,0-2 0,1 0 0,-3 0 0,-1 5 73,-2 1 1,-2 2 0,-1 1 167,-3-13 1,-1 1-223,-2 0 1,-2 0-45,-3 1 0,-2 1-45,0 1 0,-5-1-83,-1 8 1,-4-2-1,-2 0 1,1 3 40,2 3 0,1 3 0,-3-1-186,-3-3 1,-3-1 0,-1 2 0,2 4 106,2 7 1,0 3 0,0 2-76,-2-1 1,-2 2 0,1 1-61,-3 1 0,-1 1 0,0 1-74,-2 0 1,-1 2 0,0 1-83,9 1 1,1-1-1,-2 2 1,-3 1 411,2 2 0,-3 0 0,-2 2 0,0 1 0,1-1 0,2 0 0,4-2 0,-6 1 0,5-1 0,-3 2 0,0 1 0,-1 0 0,1 0 0,0 0 0,0 0 0</inkml:trace>
  <inkml:trace contextRef="#ctx0" brushRef="#br0" timeOffset="297442">13970 12058 7139,'1'9'3276,"0"-2"-1912,-1-7-731,0 0-636,35-7-179,-17 3-17,6-1 0,0 0-2147,7-1 1131,-7 1 1215,13 0 0,-25 4 0,3 0 0</inkml:trace>
  <inkml:trace contextRef="#ctx0" brushRef="#br0" timeOffset="297650">14872 11976 11594,'4'5'532,"0"-1"-76,-4-4-3009,0 0 1640,38 21 257,-23-8 1,5-2-1,-1 0 1,-14-4 0</inkml:trace>
  <inkml:trace contextRef="#ctx0" brushRef="#br0" timeOffset="298469">14202 12645 0,'10'8'2406,"-2"-1"-851,9 0 0,3 1-1142,-1-4 0,2 0-448,13 1 1,6 0 0,-3-1-279,0-4 1,0-1-24,-4-2 0,2 0 1,-2-2-403,-2-1 0,-1-3 738,-1 1 0,2-2 0,-5 1 0,-4 3 0,-2 0 0,5-3 0,1 0 0</inkml:trace>
  <inkml:trace contextRef="#ctx0" brushRef="#br0" timeOffset="300784">16934 11949 3155,'8'3'2277,"0"0"999,-8-3-2760,-2 32-460,-1-8-56,1 2 0,0 1-59,-2 0 1,0-2 972,-1 13-969,1-14 1,1 0-156,0 3-748,1-4 1425,1-4-2489,0-5 2022,6-5 0,-4-5 0,4-2 0</inkml:trace>
  <inkml:trace contextRef="#ctx0" brushRef="#br0" timeOffset="301024">17179 11963 10457,'5'7'1101,"-2"-2"-1104,-11 26 3,4-14 0,-1 4 0,-1 0 0,1 1-101,-1-1-243,0 0 89,-1-3 98,-1-2-215,-7 0 136,4-6 116,-5-1-98,6-7 201,0-1-48,1-4 130,1-2-54,0-10-439,6-13 125,3 4-52,8-5-785,10 8 135,-4 6 488,6-2 1,-13 11 0,-2 2-1</inkml:trace>
  <inkml:trace contextRef="#ctx0" brushRef="#br0" timeOffset="301453">17357 11949 10474,'7'5'1753,"-2"0"-1669,-5-5 159,-13 33-311,3-6 68,1-4 0,0 0-2,0 5-99,6-12-42,0-1-229,2-3-146,0-2-162,1-2-614,2-2 1320,2-3 102,1-1 127,1-5 20,-1 0-166,4-8-109,0 1-3277,12-9 2943,-5 6 290,14-9-131,-11 10 122,5-1 53,-9 8 6,-2 3 176,-2 1 627,1 11-470,-6-1-59,1 9 84,-7-3-121,0 1 3033,0 1-2976,-1-1-300,-1 0-171,-1 10 71,2-11-26,-1 7 61,2-13 260,-4-2-223,12 0 28,-7 1 73,11 0 190,-1 15-260,-5-6 78,3 11-75,-7-8-1,-2 0-5,-1-1-325,-3 1-347,-2-2-2536,-8 8 3208,4-13 0,-1 3 0,8-14 0</inkml:trace>
  <inkml:trace contextRef="#ctx0" brushRef="#br0" timeOffset="301721">17712 12085 14028,'-28'25'-496,"5"-4"-272,25-15 262,1-3-74,3 2-11,1-4 54,1-1 156,-1 0 143,-1-1-9,-1-4-226,-3-5 36,-1 0 26,-2-2 27,0 4-629,-1 0 1013,-1-1 0,2 5 0,0-1 0</inkml:trace>
  <inkml:trace contextRef="#ctx0" brushRef="#br0" timeOffset="302000">17903 12004 3297,'18'24'83,"0"1"0,-1-3 0,-6-1 1191,-12-1-1274,-1-1 1356,-2 0-1364,-2-1-65,-2-1-1770,-4 6 1577,2-5 1165,-9 4-1118,16-8 628,-8 4-482,13-3 65,-6 2-1,4-5 7,1 1 3270,2 0-3231,-5-3 343,13-2-380,-9-5-165,13-2-283,-4-1-118,3-3-90,6-4 1,-1-2-1,-4 2 1,15-8 0</inkml:trace>
  <inkml:trace contextRef="#ctx0" brushRef="#br0" timeOffset="302150">18313 12318 11594,'2'2'-3277,"0"0"2739,-2-2 1,0 0 0</inkml:trace>
  <inkml:trace contextRef="#ctx0" brushRef="#br0" timeOffset="303652">18832 12058 10399,'6'2'1991,"-1"0"-1561,-5-2-220,0 0-285,-16 33 69,11-16-24,-4 4 1,2 1-7,6-7-2,6 4-80,-1-6-608,17 3 721,-9-11-4,9-2 143,-11-7-89,0-2 73,-2-2 27,-2-1 46,-3 0 8,-1-4-309,-3 2 82,-2-2-207,-1 3-526,-4 0-102,0 0-313,-1 1 37,0 1-1,1 0 1140,1 2 0,4 2 0,1 2 0</inkml:trace>
  <inkml:trace contextRef="#ctx0" brushRef="#br0" timeOffset="304057">19037 12045 9808,'2'7'2794,"0"-2"-2726,-6 13 1,-2 2-7,1-2-484,-2 7 1,1 0 113,1-5-462,3-1-11,0-1-929,1 4 954,2-10 3,1 2-233,1-13 485,0-1 501,0-2 1197,1-2-458,0-3 852,5-5-390,-1 1-663,2-1-82,-2 2-128,0 3-174,2-2-154,1 0-272,18-13-109,-9 8-643,-4 2 0,0 1 394,1 0-1361,4-3 1761,-7 4 104,3-1 68,-6 3 58,-6 4 36,2-2 1405,-6 6 401,-1-1-826,-4 13-814,-1-2 1277,-4 10-1334,0-3-72,1-1-73,0 1-89,1-2-130,1 0-2094,1 5 1303,2-9 1010,1 3 0,2-11 0,0-1 0</inkml:trace>
  <inkml:trace contextRef="#ctx0" brushRef="#br0" timeOffset="304206">19255 12140 7176,'9'0'3276,"-3"1"-880,-6-1-3154,0 0-2429,31 22 2076,-16-16 1000,8 6 0,0-2 0,-13-10 0,3 0 0</inkml:trace>
  <inkml:trace contextRef="#ctx0" brushRef="#br0" timeOffset="304368">19501 12031 7442,'5'2'3276,"-1"0"-271,-4-2-3005,-16 37-3277,7-10 1638,0-2 1,0 0-1009,5 2 1143,3-10-120,1-3 1624,0 0 0,0-8 0,0 0 0</inkml:trace>
  <inkml:trace contextRef="#ctx0" brushRef="#br0" timeOffset="304742">19624 12167 11082,'-1'5'551,"0"-1"-2379,1-4 870,6 30 183,4-23 383,1 23 207,3-33 395,-4-4 109,-3 0-98,0-4 325,-4-5-540,-2 6-6,-1-4-137,-2 7-155,-1 2-55,-1-1-162,0 2-340,0 0 849,1 0 0,1 2 0,1 0 0</inkml:trace>
  <inkml:trace contextRef="#ctx0" brushRef="#br0" timeOffset="304903">19883 12099 8590,'6'14'3178,"-2"-3"-3178,-4-11 0,-12 31-632,6-16 450,-2 4 0,1 1-3064,3 4 3246,2-8 0,1 2 0,1-13 0</inkml:trace>
  <inkml:trace contextRef="#ctx0" brushRef="#br0" timeOffset="305020">19870 12236 7668,'6'3'1661,"-1"0"-1306,-5-3 1138,0 0-1219,35-15-204,-16 9-598,14-4 1,1 0-2530,-8 5 3057,-4 0 0,-3 1 0,-8 3 0,-1-2 0</inkml:trace>
  <inkml:trace contextRef="#ctx0" brushRef="#br0" timeOffset="306086">4589 13902 13493,'3'3'705,"18"-2"1,5-2-465,10-1-1334,-10 0 1,4 0 0,-1 0 1192,-4 1 1,1-1 0,0 0 63,6 0 1,0 0-1,1 0-598,-4 0 1,0 1-1,0-1 1,1 0 446,3 1 0,1-1 1,0 0-1,1 0-120,2 0 0,0 1 0,1-1 0,4 0 106,-9 0 1,4 0 0,0 0-1,2 0 1,-1-1 0,0 1-1,-2 0-277,0 0 0,-1 0 1,-1 0-1,0 0 1,2 0-1,0-1 210,-1 1 1,1 0-1,1-1 1,0 1-1,1-1 1,-1 1-1,-2-1 1,0 1-130,2-1 0,-1 0 1,-1 0-1,-1 0 1,1 0-1,0 0-35,0 0 1,0 1 0,0-2-1,1 1 1,0 0 0,2-1-179,-2 1 0,2-1 1,1 0-1,0 0 1,1 0-1,-2 0 0,0 0 1,-3 0 290,2 0 1,-2 0 0,-1 1-1,0-1 1,-1 1 0,1-1-1,1 0 1,1 0 0,-1 0-1,0 0 1,-4 1 0,-4 0-1,5-1 1,1 0 0</inkml:trace>
  <inkml:trace contextRef="#ctx0" brushRef="#br0" timeOffset="307002">7115 13656 10566,'25'-5'115,"1"1"0,-5-2 0,3 1 63,7-1 1,8 0-1,1 0 1,-2 0-1272,-1-1 1,-1 1 0,2-1 889,-7 2 0,3 0 0,1-1 0,-1 1 1,-1 0 257,3 0 0,-2 1 0,0 0 1,4 0 117,-3 1 1,3-1-1,1 1 1,1 0 0,-1 0-1,-1 0-182,-1 1 1,-2-1 0,0 1 0,1 0-1,4 0 54,-9 1 0,3-1 0,2 1 0,1-1 1,0 1-1,0 0 0,-1 0 0,-2-1 0,-1 2-244,1-1 1,-2 0 0,-1 1 0,-1-1 0,2 1 0,3 0 151,0-1 1,4 0-1,1 1 1,0-1-1,1 0 1,-1 0-1,-3 1 1,-2-1-38,4 0 0,-3 0 0,-1 0 0,0 0 0,1 0 22,0-1 1,0 1 0,2-1 0,-1 1 0,0-1 0,-1 0-118,-2-1 0,-1 1 0,0 0 1,0-1-1,-1 0 0,1 0 13,5 0 0,0 0 0,0-1 1,0 1-1,-1-1 97,0 1 0,0-1 0,-1 1 0,0-1 0,-2 1-47,3-1 1,-1 1 0,-2-1-1,-2 0 117,0 0 0,-2-1 0,-3 1-1,0 0 0,-2 0 860,1 0 1,-5-2 777,-15-3 340,-9 1-1978,-10-5 2925,-4 0-2925,-1-3 219,0-2 1071,2-1-1111,0-1-143,7 3 1,1-2-68,-1-7 0,1-2-908,0 0 0,0-2 939,0-7 0,2 1 0,0 3 0,1 1-2,-1-5 1,0 0-21,1 10 1,1 0 0,-1-1-51,0 0 0,0-1 0,-1-3-84,1-2 1,-1-5 0,0-1 0,0-1 0,2 5-524,0 3 0,0 2 1,1 0-1,0-2 653,0 1 0,-1-3 1,0 0-1,1-1 1,0 2-1,1 3-792,1-10 0,1 5 1,1-1 817,0 0 0,1-1 0,1 1-73,-1 1 1,1 0-1,0 1 238,0 2 1,1 0 0,-1 1-22,0 4 1,0 0 0,-2 0 47,-1-2 0,-1-1 1,-1 2-69,1-8 1,-2 2-125,-4 2 0,-2 2 418,3 8 0,-2 2-499,-18-5-17,7 2 214,-12 1-180,6 3-26,0 9 1,-5 1-1,1 2 53,-1-1 1,-2 1 9,-1 0 0,-4 0 0,2 2 23,-2 2 0,2 2 3,9 0 0,-1 1 0,-1 0-114,-5 0 0,-3 0 0,-1 1 0,1-1 140,7 1 0,2 0 1,-2-1-1,-4 1-31,1 0 0,-4 0 0,-3 0 0,-2 0 0,0 1 0,1-1 1,1 0-1,4 0 48,-2 1 1,3-1-1,0 1 1,0-1 0,-3 1-52,4-1 1,-3 0-1,-1 1 1,-2-1 0,1 1-1,1 0 1,1-1 0,3 1 20,-5 0 0,3 0 1,1 0-1,0 1 0,0-1-3,-3 1 0,0-1 0,0 1 0,0-1 0,0 1-3,4 0 0,1-1 0,-1 1 0,1 0 0,-1-1 0,0 1-16,-1 0 1,-1 0-1,1 0 1,0 0 0,-1 0-1,1 1 1,-1-1 0,2 0 0,-1 0 1,-1 1-1,-2-1 0,-2 1-4,5 0 1,-1 0 0,-2 0 0,-1 0 0,-2 0 0,0 1-1,-1-1 1,1 1 0,0 0 0,1-1 0,0 1 7,0-1 1,1 1-1,0 0 1,0-1-1,1 1 1,-1 0-1,0 0 1,0 0-1,-1 0 1,-1 0 4,4-1 1,-1 1 0,-1 0-1,0 0 1,0 0 0,0 0 0,0 0-1,0 0 1,0 0 0,1 0 0,2-1-1,0 1 6,-4 1 0,0-1 0,1 1 0,1-1 0,1 0 0,0 1 0,1-1 0,1 0 0,1 1 0,-4-1 0,1 1 0,1 0 0,2-1 0,-1 1 0,0-1 5,2 1 1,-1 0 0,1-1-1,0 1 1,0-1 0,0 1 55,-5 0 1,0 0 0,0-1 0,-1 2 0,-3-1-65,8 0 0,-2-1 0,-1 2 0,-1-1 0,0 0 0,1 0 1,2 0-1,2 0-3,-4-1 0,3 1 0,1-1 0,-1 1 0,-1 0-1,1-1 1,-2 1-1,-1 0 1,0 0 0,1 0-1,4-1 1,3 1 257,-2-1 1,4 0 0,0 1-276,-1 1 0,1 0 0,2 0-31,1 0 0,2 1-53,-1 2 0,5 0-97,9 8 167,7 4 0,3 2 32,2-1 0,0 2 21,3 12 0,0 3-150,-1-14 1,0 1 0,0 1 152,0 3 0,1 2 0,-1 1 6,1 3 0,0 2 0,0 1-11,-1-7 1,-1 1 0,0 1-1,0 0-95,1 1 0,-1 0 0,0 3 0,0 3 76,-1-10 0,0 3 1,0 2-1,0 2 0,0 0 1,0 1-1,0-2 1,-1-1-1,1-3 12,-1 4 0,1-3 0,-1-1 0,1 0 1,-1 1-1,0 3-12,1-3 0,-1 2 1,1 1-1,-1 2 0,1 0 1,-1-1-1,0-2 0,0-2 1,0-2-1,1 10 0,-1-3 0,0-3 0,0 0 19,-1 0 1,-2-1-1,2-1 1,0-1-4,1-2 0,1-1 0,1 0 0,-2-1 49,-1 5 1,-1-1-1,1-1 243,2-5 1,1 0-1,0 0-143,-1 2 1,-1 1-1,0-3-108,0-4 1,0-2 515,0 6 1,2-6-574,-2-14 1964,-4-5-1964,13-2 36,-3 0 59,18-1 62,2-2-77,4-4 0,2-1 774,-3 0 1,2 0-869,-2-1 0,3-1 0,-1 1-768,-2 0 1,-1 0 0,2 0 770,-6 2 1,0-1-1,2 0 1,2 1-283,2-1 0,2 0 0,2 0 0,1 0 0,0 1 0,-2-1 183,1 1 1,-2 0 0,0 0 0,3 0 0,7 1 69,-17 2 1,4 0-1,2 0 1,3-1-1,2 1 1,2 0-1,0-1 1,1 1-1,0 0 1,-1 0-1,-1 0 1,-1 0-1,-1 0 1,-4 1-1,-2 0 1,-3 0-1,9-1 1,-6 0-1,-2 1 1,-1 0-1,2 0 1,4-1-1,3 2 1,0-1-1,0 0 1,-1 0-1,1 0 1,0 1-1,0-1 1,-1 0-1,1 0 1,0 1-1,0-1 1</inkml:trace>
  <inkml:trace contextRef="#ctx0" brushRef="#br0" timeOffset="322312">6091 7729 6188,'10'6'-861,"-2"-2"2809,-8-4-1712,55-5 208,-30 3 1,2 1-1,1-1-654,0 0 1,1 0-1,1 0 1,0 0 265,1 0 0,0 1 0,2-1 0,3 0 19,-4 1 0,4-1 0,1 1 0,2-1 1,0 1-1,0-1 0,-1 1-58,0-1 1,-1 1 0,0 0-1,0 0 1,1 0 0,0-1-1,1 1-73,-4 0 0,1 0 1,1 0-1,0-1 0,0 1 1,0 0-1,0 0 1,-1 0-1,-1 0 56,5 0 0,0 0 0,-1 0 0,-1 0 0,0 1 0,-1-1 0,-2 0-64,6 1 0,-3-1 1,-1 1-1,0-1 1,1 1-1,0-1 0,0 1 0,0 0 0,0 0 1,-1-1-164,0 1 1,-2 0 0,1-1 0,1 1 0,3 0-2,-9 1 1,3-1 0,1 1 0,2-1 0,-1 1 0,0-1 0,0 1-1,-3 0 1,-1-1-75,8 1 1,-4 0 0,0 0 0,0 0 0,3 0 25,-2 0 0,3 0 0,2 1 0,0-1 0,-2 1 0,-3-1 0,-5 1-100,6 0 0,-6 0 1,0 1 375,1 0 0,0 1 0,-4-2 0,-6 1 0,-3-1 0,18 3 0</inkml:trace>
  <inkml:trace contextRef="#ctx0" brushRef="#br0" timeOffset="322527">8385 7866 10597,'38'1'-247,"0"1"1,-8-1 0,3 0 295,-5-1 0,6 0 1,2-1-1,1 0 0,0 0-596,-4 1 1,1 0 0,0-1 0,1 1 0,-1 0 0,1-1-1,0 1 1,-1-1 0,1 1 0,0-1 0,0 1 0,0 0 151,0-1 0,1 1 1,0 0-1,0 0 1,-1 0-1,-3 1 395,7-1 0,-1 1 0,-3 0 0,-3 0 0,4 0 0,-3 0 0,-6 0 0,0 0 0,0 0 0</inkml:trace>
  <inkml:trace contextRef="#ctx0" brushRef="#br0" timeOffset="330210">22614 11280 11059,'6'1'1045,"-1"1"-673,-5-2 79,49-6-1391,-24 5 0,1-1 940,-1 0 0,3 0 0,-2 0-27,8 1 0,-3 0 21,-7 1 1,-2 0 2,0 0 0,-1 1 3,0 0 0,-2 0-6,15 2 456,4 7 46,-28 7-415,-3 2-302,-31 6 219,-6-3-1207,13-9 0,0-1 1183,-1 1 1,-2 1 27,0 1 0,-2 2 0,1-1 511,-1 2 0,0 0-464,-4 4 0,3-1-49,2 3-28,15-7 28,5-5 154,28 7-45,-4-13-213,0 0 1,3-3 103,-7-3 0,1-1-34,1-1 1,0-1-138,1-1 1,0-1-454,7-2 1,-1-2-298,-4 2 0,-2 0 921,3-5 0,-9 5 0,-28 7 0</inkml:trace>
  <inkml:trace contextRef="#ctx0" brushRef="#br0" timeOffset="330463">22737 11799 6405,'2'7'266,"15"-3"0,7-2-266,7-2-27,2 0 1,3 1-114,-9-1 0,1 0 391,7-1 1,5 0 0,-1 0-1008,-6 0 0,-1 1 0,1 0 446,1-1 0,1 0 0,-3 2 86,-1 2 0,-8 3 1682,-19 6-902,-12 8 0,-7 4-107,1-2 0,-1 1-973,-4 4 1,-1 1 699,4-4 0,1-1 15,-2 7 784,2-2-975,3-5 71,2 4-71,15-23 0,-6 8 0,10-19 0</inkml:trace>
  <inkml:trace contextRef="#ctx0" brushRef="#br0" timeOffset="331009">23461 11553 5826,'0'-6'820,"0"1"1307,37 0-2250,-11 1-277,1 1 1,6-2-1,-4 1 264,-5 1 0,-2-1 136,6 0 0,-4 0 12,-8 3 1600,-23 4-1438,-5 4 347,-8 6 0,-3 4-342,0 3 0,0 1-859,-1-1 0,2 1 659,3-1 0,5-1-49,7-2 1064,4-2-1030,-4-2 451,21 2-667,8-6-106,11-4 205,-13-6 1,0-3-56,2-5 1,2-4-98,-1-1 1,2-1 0,1-1-789,4-3 1,2-1 0,-2 0 1062,-4 2 1,0 1 0,-1 1 33,7-6 1,-5 3 196,-8 6 281,-6 5 263,-7 5 1744,-8 7-1806,-12 12-358,-3 4-290,-8 8 116,7-5-148,2-1-3,5-2-713,3 4 694,4-9 2028,3 2-2001,3-8 1,3-3 89,3-1 321,3-3-321,3-1-76,7-4 0,4-2-308,9-3 1,2-2 114,-1 2 1,0 0-131,3-3 0,-2 1-177,-16 5 0,-2 1-1272,15-2-126,-7 1 1348,-8 2 1,-9 2-1,-4 0 1</inkml:trace>
  <inkml:trace contextRef="#ctx0" brushRef="#br0" timeOffset="331210">22778 12249 14929,'6'1'658,"16"1"0,12 1 0,-2-1-560,-3-1 0,1-1-918,1 1 1,6 0 0,0 0 0,-3-1 49,1-1 0,-2-1 0,3 0 752,-4-1 0,3 0 0,2 0 0,1-1 0,2 0-392,-8 1 0,1 0 1,1 0-1,1-1 1,1 1-1,0 0 0,1 0 1,-1-1 402,-1 2 1,2-1-1,0 0 1,0 0 0,1 1-1,-1-1 1,-1 0-1,-1 1 1,-1-1 0,2 0-1,-1 0 1,0 0 0,-2 1-1,0-1 1,-1 0-1,-2 1 1,1 1 0,0-1-1,0 1 1,0 0 0,0-1-1</inkml:trace>
  <inkml:trace contextRef="#ctx0" brushRef="#br0" timeOffset="342013">22655 12236 8542,'3'0'2596,"0"0"-631,-3 0-1959,-9 2-3,13-1 437,-12 1-331,10 0-28,-7 0-33,-2 0-45,-6 1 5,15-2 45,-10 0-8,12 0 20,-7 0-65,0 0 204,-7-1-103,2 0 78,-5 1-14,0-1-75,2 0 64,-9 0 30,7 0-122,-10 0 28,9 0-29,-5 0 144,1 0-124,4-1-36,-8-1 72,1 1-114,4 0-6,-7 0-75,21 0 44,-9 0-55,12 0-1,-6-1-53,1 1-204,-2-3 221,3 1 20,-2-2-82,1-1 135,3 0 0,-2-2 5,-3 1 3,10 1 40,-9-6-40,11 3 42,-7-4-59,1 4 54,0-2-48,0-2-5,1-1-163,0-2 86,0-2 90,0-2 1,0-2 47,-1-6-1639,1 4 1,0 1 1495,-1-5 188,0-2-1424,0-1 1385,-1-4 39,-1-2 1,1 8 1,0-3-173,-1-4 0,0-1-251,0 0 0,0-1 400,1 7 0,0-3 1,0 4-8,0 3 1,1 0 56,0-7 0,0 0-24,1 13 0,0 0-154,0-15 0,-1-1 105,1 14 0,0 1 131,0-12 1,-1 0 937,1 12 1,0 1-1070,-1-9-191,1-7 1779,-1 15-1642,0-14 46,2 15 66,1-9-103,2 17 45,1 2 8,0 0 1110,1 2-1065,-1 0 872,2-1-888,-1 1 52,0 2 9,0 1-45,-3 3-50,1 0-3,5 0 174,10-1-163,-3 0 23,10 1-23,-7 1-8,2 0-219,5 0 314,2 0-28,5 0 11,-5 0 0,2 1-1183,-6-1 1,1 0 1150,10 0 0,1 0 88,-6 0 0,-1 1-797,3-1 0,0 0 775,4 1 0,0 0-95,-11 0 1,0 0-1,3 0-5,1 0 1,2 0-1,2 0 1,3 0-341,-5 1 1,3-1 0,1 1-1,1-1 1,-1 1 0,-2-1 324,3 1 0,-2-1 0,0 1 0,0-1 0,2 1-206,-1 0 0,1 0 0,1-1 0,0 1 0,-2 0 0,-3 1 206,0-1 0,-3 1 0,0-1 0,0 1-96,0 0 0,1 0 1,-1 0-1,1 0 94,-1 1 1,0-1 0,0 1 0,0-1 14,9 2 1,-1-1-1,1 1-52,-3-1 1,0 1 0,3 0-5,-5 0 1,4 0-1,1 0 1,-2 1 0,-2-1-41,3 0 0,-3 0 0,2 1 38,-6-1 0,2 0 0,0 0 0,0 1 1,-4-1-67,2 0 1,-3 1 0,-2 0 611,3-1 0,-1 1-572,8 2 0,-4-1 446,-3 2-98,-8-2 1811,-13-2-1900,-7-2 1040,0 0-1416,0 1 2973,-3 9-2849,0-1 11,-3 10 361,0 0-361,0 3 16,1 3-36,0 3 71,0 3-42,3-5 1,-1 0-868,1-5 0,0 1 892,0 8 1,-1 0-39,1-8 0,0 1-12,-1 12 0,1 0 28,1-8 1,0 0 9,-1 8 1,1-1 30,1-11 0,0-1-112,0 3 1,0 2 0,0-2 66,0-2 1,0 1 16,0 11 0,0-1 19,0-3-2794,-2-3 2809,-1-4 55,-1-1-58,-1-3 42,-5 10-51,3-13-58,-3 6-132,3-13 1329,1-3-1259,-2 2 3402,3-4-3174,-2 4-102,2-4 61,-2 3 20,-4 2-16,3-1-12,-6 3-8,4-3 86,-13 8-131,8-7 0,-7 7-5,12-11-40,1 1 39,1-1-47,1-1-8,1 1 61,0-1 16,-3 3 29,3-3 8,-3 3-53,2-3-30,-2 0-122,-2 0-128,-1 0-20,-2 0-187,-2 0-902,-13 1 34,6-2 95,-11 1 165,10-3 974,1-1 0,9-1 1,5 0-1</inkml:trace>
  <inkml:trace contextRef="#ctx0" brushRef="#br0" timeOffset="344948">22328 12372 10127,'-5'-5'2324,"2"1"-2324,3 4-689,0 0 608,-1 3 11,4 1-3207,1 5 3263,3-2 75,1 0 48,-2-3 255,2 1-173,0-1-29,1 0-36,0-1 65,14 2-91,-5-1 3176,11 2-2824,0-2-449,-6 0-26,-4-1 1,3 0 21,2-1 0,-1 0 19,-2 0 0,-1 0-239,4 0 1,0 0 220,2-1-3246,0 1 3246,-2 0 0,-1 0 37,0 0 48,-3 0 1,1 0-5,6 1-41,-6-2 1,-1 1 147,10 2-911,-8-1 796,5 1-70,-10-1 228,13 2-228,-10-1 0,11 2 5,-13-3 45,0 0 1,1 1-18,0-1 2824,0 0-2930,8 2-286,2 0 319,-1 0 29,-7 0 5,3-3-33,-10 1-1,12-1 32,-6 0-34,18 1 36,-13-1 1177,13 1-1228,-16-1 57,4-1-6,-3 1-53,0 0-44,14 0 100,-17-1-190,15 1 190,-20-2 5,1 1-5,0-1-36,-1 0-2854,17 0 2854,-13 0 27,13 1-27,-15-1 36,0 0-37,-1 0 1,0 0 426,-1 0-423,5 0 30,-5 0 3,3 0 0,-6 1 3,0-1 3273,5 0-3194,-4 0-82,4 0 39,9 0-42,-3 0 6,6 0-251,-7 0 248,-5 0-25,0 0 25,1 0-3277,18 1 3267,-13 0 10,12 0-40,-18 0 40,0 0 33,0 0-33,0-1-8,6 1 5,10-1 3,-6-1-300,4 1 269,-15-1 3056,0 0-3025,0 0-5,0-1-37,19-1 47,-15 0 67,14 0-69,-19 1-1,-1 0 1,-1 1-3,-1-1-404,6-3 359,-7 2 665,5-2-685,-10 2 180,1 0-118,-1 1 3,0-1-8,2 0-3269,-1 0 3156,1-1 118,-3 1 1,-1 1-1,1 0 0,-2-1 6,1 1 0,0 0-71,2-5 3344,-3 3-3157,3-3-85,-7 0-40,9 1 9,-4-7 25,14-4-95,-8 2-831,3-5 895,-3 6-335,0-1 408,1-3-76,1-12-127,2 5 0,1 0 131,-7 4 1,-1 0-214,8-5 1,-1 0 200,-5 6 0,-2 0 14,5-10 2,-4 10 1,-1 1 826,-4-8-848,7 0 1,0-1 7,-5-8-136,4 7 1,1-1 143,-5 5 0,-2 1 0,1 5 1,-1-1 4,3-12 1,0-2 23,1 1 1,0 0-30,-1 5 1,0 1-3,1-4 1,0 2 4,0 0-3,-2 9 1,-1 0-4,2-10-12,-2 11 0,0-1-15,-1-3 1,1 0 38,0-6 16,-1 8 1,-1 0 24,0-7-83,-1 7-28,0-7-37,-1 8-45,0-16 101,0 14 45,0-10 12,0 17 381,0 1-393,0 1-8,-1 1-65,0-1-3122,-4-12 3069,1 8 25,-2-9-273,3 13 374,1 2 48,0 0-40,0 1-5,1 1 109,-2-6-39,1 5-73,-2-6 8,2 8 82,-1 0-43,-1 0 3115,1 0-3097,-1 0 586,-5-8-497,3 7-81,-4-7 33,5 10-106,-1 0 37,1 1 187,-1 1-160,-10-2 17,5 3-72,-7-1 36,7 1-37,-1 0 40,0 0-48,0 1 2,-2 0 4,-12 0-12,8 1-331,-11 0 331,11 0-42,-3 0-86,-2-1 126,-3 0-121,-3 1 126,4-1 0,-6 0 0,2 0 7,4 0 1,-1 1-893,-5-1 1,-3-1 0,3 1 923,7 1 1,1-1 17,-1 0 1,-1 1 26,0-1 1,0 0-111,0 1 0,-2-1 56,-5 0 0,-4 1 0,2-1-1211,1 1 0,-1 0 1182,0 0 0,-2 0 0,2 0 2,2 0 0,2 1-225,3 0 0,1 0 226,-5 0 1,1 0 16,4 0 0,0 0 6,1 0 0,-2 0 1,-2 0-24,-7 0 0,-2 0 0,2 0 0,5 0 1,1 0 0,0 0-4,-4 1 0,0-1 1,2-1-68,-4 1 0,2-1-40,7 1 0,1-1 50,-7 0 0,-2 0-443,0 0 0,-1 1 0,1-1 271,3 1 0,-1-1 54,1 1 1,-3 0 0,4 0-103,7-1 1,3 2-195,-13-1-110,-3 1-240,2 0 750,12 1 0,1 0 1,1-1-1,-4 1 1</inkml:trace>
  <inkml:trace contextRef="#ctx0" brushRef="#br0" timeOffset="355651">22396 10788 5924,'6'1'-190,"-1"0"411,-5-1-84,-6 0 586,5-1-239,-4 1-129,5 0 1241,0-1-1559,2-1 383,-1 1-165,8 0 36,-3 1 64,5 0 337,3 0-384,-2 0-73,5 0-44,-3 0-9,2 1-93,2 0 4,3 0-57,1 0-57,3 0 0,1-1 21,8 0-1131,-6 0 1,-1 1 1138,2-1-8,7 0-236,-11 0 225,4 0-20,-13 0-2536,2 0 2517,-4 0 50,2 0 3,-6 0-3,1 0 1476,0 0-1473,-1 0 257,4 1-254,1 1 3270,2 0-3060,-4 1-213,-2-1 0,-5-1 5,0-1 1,0 1-4,-1-1-10,-1 1 5,-2-1 5,1 2-584,-3-1-4,0 0-254,-1 1-190,-1-1 69,-1 0-64,-3 0-750,0 0 952,-5 1 1,6-1 0,-2-1 0</inkml:trace>
  <inkml:trace contextRef="#ctx0" brushRef="#br0" timeOffset="355943">22451 10775 0,'9'1'2203,"-1"1"-1483,12-4 0,3-1-255,4 2-352,6-2 1,1 0-51,-12 2 0,0 1-63,0-1 0,4 1-57,6 0 0,5 0 0,-2 0 135,-2 0 1,1 0-195,1 1 0,3-1 0,-5 1-147,-5-1 0,-4 1-208,-1 0 1,0 1 1,14 0-578,-11 0 1487,-9 1 0,-9-2 1,-5 1-1</inkml:trace>
  <inkml:trace contextRef="#ctx0" brushRef="#br0" timeOffset="356171">22533 10829 9200,'0'8'809,"-1"-2"-713,21-7 1,7-4 195,2 2-211,5-1 0,4-1-1136,-5 2 1,2-1 0,-3 1 716,2 1 1,0-1-462,3 0 1,2 0-1,-3 1 425,-4 0 1,-2 1-88,0 1 1,-1-1 43,-2 1 1,-3 0-1,5 0 1,-12 0 0</inkml:trace>
  <inkml:trace contextRef="#ctx0" brushRef="#br0" timeOffset="357218">25045 10979 9500,'3'2'456,"-1"-1"336,-2-1-220,-22 64-2211,9-31 1,-1 3 1041,4-10 0,0 2 1,-1 0-1,1 0 594,-3 5 1,-1-1-1,1-1-292,2-4 1,0 0 0,0-1 284,0 2 1,-1 0 0,1 1-180,-1 0 1,0 0 0,0 0 188,0 0 0,0 0 0,0 0-149,1-1 1,0 0 0,-2 2-443,0-3 1,0 3 0,-1 1 0,0-1 0,1-3 377,-2 4 0,2-3 0,-2 2 178,-1 2 1,-1 3 0,0-1 0,2-5 34,0 1 0,0-3 0,-4 7 0,2-3 0,0 0 0,7-14 0,1 0 0</inkml:trace>
  <inkml:trace contextRef="#ctx0" brushRef="#br0" timeOffset="357502">24909 11826 9183,'3'4'748,"-11"31"-583,-3-10-1258,2-2 1,-3 4 0,-1-1 572,0-3 0,-1 0 0,0 0 492,0 0 0,0 1 0,-2-1-652,-2 1 0,-2 0 0,-1 0 1,3-4 341,-2 2 1,-1-3 50,0 0 1,-4 1-1,4-3 153,-7 4 1,8-11 0,10-2 0</inkml:trace>
  <inkml:trace contextRef="#ctx0" brushRef="#br0" timeOffset="357802">25264 11348 6921,'8'6'1638,"-12"14"0,-7 4-493,-5 5-2784,-2 3 1,-2 2 1495,6-10 1,-1 1 85,0 0 0,-2 3 1,0 0-1,1-2-59,2-2 0,1-2 1,-2 1 10,-1 3 1,-1 3 0,0-1 0,2-4-211,-1 3 0,1-3-35,0 0 0,0-1 16,1-2 1,-1-1 77,1-1 0,0-1 567,1-2 0,-2 0-1179,-9 4 1,-1-1 611,-6 2 1,11-8 0,4-3-1,5-6 1</inkml:trace>
  <inkml:trace contextRef="#ctx0" brushRef="#br0" timeOffset="358053">24690 12126 3380,'-21'16'-3,"1"0"1,-1 0 0,-9 5 0,3-1 858,12-6 1,2-1-1156,-11 3 89,3-3 0,-2-1-1056,-11 1 746,-3-5 424,17-4 1,-1 0-653,-17-2 748,11-2 0,-3-1 0,3 0 0,-7 0 0,3 0 0,0-1 0</inkml:trace>
  <inkml:trace contextRef="#ctx0" brushRef="#br0" timeOffset="358301">22901 12017 6017,'-2'-6'2206,"0"2"-691,2 4-1269,41 20-1094,-19-14 0,1 1 906,1 1 0,1 2 0,-1-2-1447,11-1 0,-1-1 1530,-4-2 1,3 0 144,-6-1 1,4 1 0,2 0 0,0 0 0,-3 0-405,6 1 0,-2-1 0,2 1 159,-3 0 1,3-1-1,1 1 1,-1 0 0,-3 0-27,3 1 1,-4 0 0,0 0-16,2 0 0,-1 0 0,1 0-64,-1 0 1,-1 0 0,1 0-173,-1 0 1,-1-1 0,1 1-146,-3-1 0,1-1 1,0 1 196,7-1 1,0 0 0,-5 0 0,-5 0 0,-2-2-1,3 1 1,1-1 0</inkml:trace>
  <inkml:trace contextRef="#ctx0" brushRef="#br0" timeOffset="358592">23338 12304 4776,'4'4'692,"-2"-1"499,24 0 1,7-3-989,-13 1 0,0 0-387,10 1 0,3-1 0,-1 1 251,0-1 1,1 0 23,1 1 0,4 0 0,2 0 0,-4 0-106,-2 0 0,-3-1 0,3 1-37,-5 0 0,4 0 0,0 0 0,-1 0 0,-3 0-578,0 0 0,-3 0 0,-1 0 140,13 0 0,-2 1-272,-3-1 1,0 0 922,6-1 0,-3 0 0,-2 0 0,5 0 0</inkml:trace>
  <inkml:trace contextRef="#ctx0" brushRef="#br0" timeOffset="358769">23707 12400 4507,'5'1'172,"17"0"1,11-1-321,0 2 0,3-1 0,1 1 114,-1-1 1,1 1-1,0-1-234,-2 1 0,1 0 0,0 0 0,-4 0-271,-3-1 1,-3 1-1,0-1 539,11 1 0,-2-1 0,-11 0 0,-4-1 0,7 1 0</inkml:trace>
  <inkml:trace contextRef="#ctx0" brushRef="#br0" timeOffset="362754">25769 10665 7139,'0'-4'560,"-1"1"-2525,1 3 1965,-5-5 0,4 4 0,-4-4 0</inkml:trace>
  <inkml:trace contextRef="#ctx0" brushRef="#br0" timeOffset="363903">25824 10542 7568,'1'4'1061,"1"0"-3508,-2-4 2965,-8-1 968,13-1-811,-11 0-165,12-1-26,-6 2 919,0 0-1249,-4 3 960,-3 15-716,-2-2-177,1 7 0,1 1-1217,-3 9 1019,3-10 1,-1 2-24,-1 0 0,0 1-4,-1-1 0,1-1 4,-1 1 0,1-1-2,1-5 1,0 0 1,-3 8-6,4-9-24,-1 2-512,5-10 246,1-5 21,2 0 121,2-5 1135,1-1-981,2-2 31,1-1-23,2-4-8,4-3 37,2-4-22,3-2 0,2-1-2276,5-4 2230,-5 5 0,0 1-78,-1 3-1140,-2 5 1092,-3 3-520,5 6 596,-8 5-37,2 14 124,-10-2-3,0 9 1499,-5-4-1331,-3 0 341,-4-3 1,-3 0 221,-11 10-653,9-12 0,0-1-81,-10 1-64,9-9 1043,1-2-1438,2-2-602,2-2 1162,5-8 1,2 5 0,3-6-1</inkml:trace>
  <inkml:trace contextRef="#ctx0" brushRef="#br0" timeOffset="364055">26028 10925 10686,'0'-6'2022,"0"1"-2613,0 5-1021,-26 31 1612,16-15 0,-4 1 0,1-1 0,9-7 0</inkml:trace>
  <inkml:trace contextRef="#ctx0" brushRef="#br0" timeOffset="364203">26069 10652 6819,'27'7'0,"-1"0"0,0 0 0,5 1 0,1 1 0</inkml:trace>
  <inkml:trace contextRef="#ctx0" brushRef="#br0" timeOffset="364503">26315 10775 8685,'3'5'2850,"0"-1"426,-3-4-1987,-38 24-4179,21-12 2846,-7 3 1,2 1-346,8-5 275,4-1 667,3-1-1121,2 2 67,3-4-127,3 3 222,3-6 1360,3-1-1379,3 0 156,3-1 1090,2-2-1036,8-3 251,-2-2 62,-1-1 157,-9 2 495,-7 3-262,-3 1-45,-1 4-443,0 1-62,0 4-81,0 0-201,0 2-449,1-1-78,2-1-574,3 0 625,14-1 1,-11-4 0,8 0 0</inkml:trace>
  <inkml:trace contextRef="#ctx0" brushRef="#br0" timeOffset="364755">26670 10843 13280,'-10'-3'1400,"-13"5"0,-3 3-1702,2 10 222,-1-7 0,2 0-79,6 11-303,13-5-320,2 4 461,4-1 105,1 1 62,3-6 146,-1 1-46,0 1 180,0 9 0,-2-10 37,-2 5 97,-4-12-260,-3-1-227,-4-1-440,-4 0-643,-4-1-1967,-13 0 2457,2-1 1,5 0 0,11-2 0</inkml:trace>
  <inkml:trace contextRef="#ctx0" brushRef="#br0" timeOffset="364955">25742 11198 14322,'-3'-7'1445,"1"1"-1375,2 6 81,0 0 106,75 10-146,-45-8 0,1 1 1,2-1-746,-1 1 1,1 1 0,3-1 0,2 0 368,-8 0 0,4-1 0,1 0 0,0 0 1,0-1-1,-2 1 0,-3 0-555,4-1 1,-3 1 0,-1 0 0,3-1 163,4 1 1,4 0-1,-1 1 1,0-1 0,-6-1 370,2 1 1,-4 0-1,-4-1 1,-5 0 0,-2 0-1,-2 0 1,1 0-1</inkml:trace>
  <inkml:trace contextRef="#ctx0" brushRef="#br0" timeOffset="368227">22792 10952 2657,'-25'11'-67,"1"-1"1,5-2 0,0 1 232,-5 5 0,-3 4 1,1-1-264,-2 3 1,-2 0 63,6-1 0,-3 2 0,1 0 0,3-3 0,0-1 0,1 0 1,0 2-1,-1-1 0,1 1 0</inkml:trace>
  <inkml:trace contextRef="#ctx0" brushRef="#br0" timeOffset="368706">24608 12140 14039,'-35'11'445,"-1"0"0,11-2 1,-1 1-1539,-4 3 1,-4 2 0,1 1 857,6-2 1,1 1 0,0 0 0,1 0-531,-3 1 0,0 0 0,-1 0 601,3 0 1,-2 1 0,-2 0 0,-1 1 163,3-1 0,-4 2 0,-1 0 0,1 0 0,2-1 0,4-3 0,1 0 0,3-2 0,-2 1 0,-3 2 0,0 0 0,0 0 0,0 0 0,0 0 0</inkml:trace>
  <inkml:trace contextRef="#ctx0" brushRef="#br0" timeOffset="369205">24581 10788 12907,'4'0'1155,"-1"0"-1155,-3 0 1590,62 63-3229,-43-44 1,1 2 1026,-1 1 1,4 4 0,1 0 0,-2-3 508,0-1 1,0-2 0,-1 0 6,-1 2 1,0 0 0,2 0-132,1 0 0,3-1 1,1 3 226,-4-4 0,2 4 0,1 1 0,0-1 0,-2-1 0,-3-3 0,0-1 0,-3-2 0,2 1 0,6 6 0,0 1 0,0 0 0,0-1 0</inkml:trace>
  <inkml:trace contextRef="#ctx0" brushRef="#br0" timeOffset="369572">21850 11908 13927,'24'10'214,"0"0"1,-4-2 0,3 2-244,4 1 0,7 2 1,2 1-1,-1 0-627,-6-3 1,0 1-1,1 0 1,0 1 0,0-1-1,1 1 1,0 0-1,1 0 1,0 0 0,-1 1-1,1 0 1,1-1-1,-1 2 1,0-1 0,0 0 575,-1 1 1,0 0-1,-1 0 1,-1-1-1,-3-1 1,-1 0-1,-3-2 1,1 0-1,5 3 1,0 1 0,0-1-1</inkml:trace>
  <inkml:trace contextRef="#ctx0" brushRef="#br0" timeOffset="373665">6419 7879 14758,'-32'-13'900,"1"-1"1,2 2 0,7 2-206,17 7-773,2 1-114,5 1 27,5 1 162,31 0 1,-18 0 1,6 1-655,3-1 1,8 1-1,4 0 1,2-1 0,-1 1 619,-5 0 0,0 0 1,1 0-1,1 0 1,1 0-1,0 0-261,-6 0 1,0 0-1,2 0 1,-1 0-1,1 0 1,0 0-1,0 0 1,-1 1 285,1-1 0,0 0 0,0 0 0,0 1 0,0-1 1,-1 1-1,0-1 0,-2 1-258,5 0 0,-1-1 1,-1 1-1,0 0 0,-1 1 1,2-1 194,0 0 0,1 0 0,0 1 1,1-1-1,-1 0 0,0 1-145,-5-1 0,1 0 0,-1 1 0,1-1 1,-1 0-1,1 1 0,-1-1 131,0 0 1,0 1 0,-1-1 0,1 0 0,0 1 0,1-1 0,2 1-137,-3-1 0,2 1 0,0 0 1,2-1-1,-1 1 0,0 0 1,0 0-1,-1-1 0,-2 1-53,6 0 0,-1-1 0,-1 1 1,0 0-1,0-1 0,2 1 86,-5 0 0,1-1 0,0 1 0,1-1 0,0 1 0,-1 0 0,-3-1 0,-1 0-187,11 1 0,-4-1 0,-1 0 0,-1 0 165,-5 0 0,0 0 0,-1-1 0,-1 1 213,7-1 0,-2 0 0,-3 1 0,-6-1 0,-3-1 0,12 1 0</inkml:trace>
  <inkml:trace contextRef="#ctx0" brushRef="#br0" timeOffset="373859">8057 7893 13316,'4'2'1160,"-1"0"-1173,13 5 1,8 1-1081,2-2 1,3-1 0,1 1 954,5 2 1,2 1 0,2-1-83,-4-3 0,3 1 1,-1-2-1,0 0 269,-3 0 0,0-1 0,-1 0 0,1-1-184,4 1 1,-1 0 0,2-1 0,0 0 133,-7 0 1,1 0-1,0-1 1,1 1-1,0-1-225,0 1 1,-1-1 0,1 1-1,2-1 1,4 0-92,-10-1 0,2 1 0,3-1 0,1 1 0,0-1 0,1 1 0,0-1 0,-1 0 0,0 0 0,-2 0 311,2 0 0,0 0 0,-1-1 1,0 1-1,0-1 0,-1 1 0,1-1 1,0 1-1,1 0 0,1 0 1,0 0-1,1 0 0,-2 0 0,-1 0 1,-2 0-1,-2-1 0,3 0 1,0 0-1,0-1 0,0 1 0</inkml:trace>
  <inkml:trace contextRef="#ctx0" brushRef="#br0" timeOffset="384759">22628 12741 13650,'-31'-18'392,"0"1"0,0-1 0,1 1 0,3-2 0,0 0-392,1 3 0,-6-2 0,-2 0 0,3-1 0,6 3-1297,-1-5 1,4 1 1184,-1-1 0,0-4-10,5 2 0,-1-6 1,-1-2-1,2-2 1,2 2-25,2-2 1,3-1-1,0 0 1,-1-2-334,1 5 1,-2 0-1,0-2 1,1 0-1,1 1 1,3 0 452,3-5 1,2 0 0,3 0 0,2 0 26,1 4 1,2 0 0,2-1 0,0 1-1,2-1-191,0-1 1,1-1 0,2 1 0,2-2 0,3-1 230,-3 9 0,3-2 1,2-1-1,1-2 1,1 1-1,1 0 1,-1 0-1,1 1 1,-2 2-1,-1 1-228,1 0 0,-1 1 0,0 1 0,0 1 1,0 1-1,1-1 0,2-1 222,1 1 1,0-1 0,2 0 0,1-1 0,1 1-1,-1 1 1,0 1 0,-2 3 0,-1 2-104,10-4 0,-1 5 0,-1 2 0,1 0 119,0 0 0,1 0 0,2 1 0,5 0-7,-11 7 1,2-1-1,2 0 1,2 1-1,2-1 1,0 2-1,1 0 1,0 1-1,0 0-41,-4 2 0,2 1 1,0 0-1,1 2 0,0-1 1,1 1-1,-1 0 1,1 0-1,-1 0 0,1 0 1,-1 0-14,0-1 1,0 0-1,-1 0 1,1 0 0,0-1-1,0 1 1,0 1-1,-1-1 1,1 2 0,0-1-1,0 2 10,0 0 0,1 1 0,0 1 0,0 0 0,0 0 0,0 1 0,-1 0 0,0 0 0,-2 1 0,-2 0 0,-1 0-2,9 2 1,-3 1 0,-2 0-1,-1 1 1,0 0 0,1 0 1,0 1 0,1 0 0,-1 0 0,0 1 0,0 0 0,0 0-19,-1 0 0,-1 0 0,0 0 0,1 1 0,1 1 0,2 3 3,-9-2 1,3 1 0,0 1 0,1 1-1,1 0 1,0 2 0,0-1 0,0 1 0,-1 1-1,-1-1 1,-1 0 0,2 2 0,-1 0 0,-1 1 0,-1 0 0,0 0 0,0 0 0,0 1 1,1 1-1,0-1 15,-2-2 0,1 1 0,1 0 0,0 1 0,0-1 0,0 1 0,-1 0 0,0 0 0,-2 0 0,-1 0 0,-2 0-12,2 4 1,-2-1 0,0 1 0,-2 0 0,-1 0-1,-2 0 1,0-1 0,-2 0-6,3 5 1,-1 0 0,-3 0 0,-1-1 0,0 1 77,-1-1 0,0 0 0,-1 0 0,-2 1 0,-2 4-191,-2-1 1,0 4 0,-2 1 0,-2 1 0,-1 1 0,-2-1 0,-3-1 9,-3-2 0,-4 1 1,-2-1-1,-1-1 0,-1 1 1,1 0-1,1 0 111,1 1 1,1 0-1,1 1 1,-1-1 0,-2 0-1,-1-2 1,-3-2 8,-3-3 0,-2-1 0,-2 0 0,-1-2 0,-1-2 0,1-1 0,1-3 18,-7 2 0,1-4 1,-1-2-1,0 1 35,-2 0 1,-1-1 0,0 0 0,-1-1 0,1 0 0,-1-1 0,-1 0 1,-4 0 101,7-5 0,-2 1 0,-3 0 0,-1 0 0,-1-1 0,0 0 0,-2 0 1,2-2-27,3-1 0,0 0 0,-1-2 0,-1 0 1,1 0-1,-1 0 0,0 0 0,0-1 0,0 1 1,0 0-103,1 1 0,0 0 0,1 0 0,-1 0 0,1 0 0,-1 0 0,-1-1 0,1 0 0,-1-1 0,-1 0 27,1-2 0,0 0 0,-2 0 0,0-1 0,-1-1 0,0 1 0,1-1 0,0-1 0,2 1 0,0-1 0,3 1 0,2-1-24,-10 0 1,5-1 0,2 0 0,0 0 0,-3-1 0,-4-1-41,10 0 0,-2 0 1,-2 0-1,-2-1 0,-1 0 1,-1 0-1,0-1 1,0 0-1,0 0 0,0 0 1,2 0-1,1-1 1,2 1-12,-5-2 0,2 0 1,1 0-1,1-1 1,0 0-1,0 0 0,0 0 1,-1 0-1,-1-1 12,2 2 0,0-1 0,-2 0 0,0 0 0,0 0 1,0 0-1,1 0 0,0 0 0,1-1 0,1 0 1,2 0-6,-3-1 1,1-1 0,1-1 0,1 1-1,1-1 1,1 1 0,1-1 0,1 0 10,-6-3 1,2 0 0,2 0 0,1 0 0,-1-1 30,2 0 0,0 1 0,0-1 0,1-2 0,-1-3-128,4 1 0,-1-1 0,0-3 0,0-1 0,0-1 0,2-1 0,2-1 0,2 0-40,3-2 0,2-2 1,2 0-1,1-2 1,1 0-1,1 0 1,-1 0-1,-1 1 94,-1 0 0,-1 0 0,-1 1 1,1-1-1,0 0 0,2 0 0,3 0 1,3 0 10,3 0 0,2-1 1,1 0-1,2 0 1,3 0-1,1 1 1,2 1-1,2 1-28,4-2 0,3 1 1,4 2-1,0 0 1,2 1-1,0 1 1,-2 0-62,0 1 0,-1 1 0,0 1 0,1 1 1,4-2-1,3 0 72,-4 6 0,1 0 0,3-2 0,2 0 0,2 0 1,0-1-1,2 1 0,0-1 0,0 2 0,0 0 1,0 2-1,-1 0 0,-1 3-5,0-1 0,1 3 0,-1 0 0,1 2 0,-1 0 0,1 1 0,-1 0 0,1 0 0,1 0 0,0 0 0,0-1 28,-1 0 1,1-1 0,0 1 0,0-1 0,1 0 0,1 0 0,-1 0 0,0 1 0,0 0 0,0 0-1,0 2 1,-1 0 0,-1 2-15,5-1 0,-1 1 1,0 1-1,-1 1 0,0 0 1,0 1-1,0 1 0,0 0 1,0 1-1,1 0-152,-1 0 0,2 1 0,-1 1 1,1 1-1,0 0 0,-1 0 1,0 0-1,-1 1 0,-1-1 1,-1 1-7,4-1 0,-2 1 0,-2-1 1,1 1-1,-1 1 0,2-1 0,2 2 200,-5-1 0,3 1 0,1 1 0,2 0 0,-1 0 0,0 0 0,-2 0 0,-2 1 0,-4-1 0,-3-1 0,14 3 0,-8-1 0,0 1 0,3 2 0,-1 0 0,1 1 0</inkml:trace>
  <inkml:trace contextRef="#ctx0" brushRef="#br0" timeOffset="397747">22396 10979 12590,'-24'10'291,"-1"0"1,-3 3-1,4-2-218,12-4 921,-7 5-994,16-11 161,0 0-990,9-8 675,1 0 3,8-6 142,2 0-32,-2 2 1,2 0 40,10-7 111,-10 6 0,2 0 1,0-1 0,0 1-31,1-2 576,8-3-478,-23 14 82,-2 2-216,-3 2 8,-2 2 213,-25 19-261,8-7-5,0 0 0,-2 1 9,-9 7-373,8-8 364,-4 4-153,8-6-393,9-6-115,0 0 588,21-17-33,8-5 127,3-1 0,0-1 28,-6 6 0,-1 1-541,4-3 0,-2 2 615,-3 2 134,-4 3 1,-3 3 47,-5 1-39,-1 2 621,-7 4-702,-2 0-106,-8 5-79,-4 0-6,-3 2-292,-2 1-108,0 0-62,-9 6 0,18-10 0,-5 3 0</inkml:trace>
  <inkml:trace contextRef="#ctx0" brushRef="#br0" timeOffset="399721">22382 10884 14031,'-4'-8'-37,"1"2"244,10 3-27,-3 1 72,4-1 33,-6 2 82,0 0 59,-2 1-754,2-1 255,1-1-50,1 0-39,1 0 47,0-1 70,1 2 45,-2-1 50,-2 1 555,-1 1-434,-6 0-118,0 1 0,-4 0-50,1 1 0,0 0-3,0 0 0,2 0-45,1 0 37,2-1-90,1 0-205,2 0-7,4 0 315,1-2-5,6-1-19,1-1-51,2 0 25,1-2-45,1 0 82,-2 0 64,-1 1-11,-7 2-9,0 0 121,-6 2-121,-9 5 115,1-1 152,-23 11-278,16-7-25,-9 5-143,15-8 3,-1-2-109,4-1-65,0-2-447,6 0 761,6 1 25,-3-1 84,6 0 79,-4 0-9,-3 0 81,1 0 978,-3 0-1017,-1 3-56,-1-1-125,-2 2-40,-1 0 0,-7 6-3,6-6-6,-10 4-114,13-6 42,-4-2-23,7 1-22,0-1-131,10 0 293,-6-1-33,9 0-3,-6-1 6,7 0-6,-2 0 2,4-1 113,0 1 98,-8 1 61,1 0 642,-8 1-583,-9 0-193,0 0 51,-26 3-183,8 1-78,-5 1-25,15-1-45,12-2-79,1-1-1029,3-1 1133,-3 0 98,11 0 17,-4 0 42,11-2-31,-4-1 51,0 0-9,1-2 59,2 0-53,-7 2 5,-5 0 15,-2 2 7,-6 1 21,6 0 164,0 0-327,4 0-224,-4 0 194,-1 2-4,-2 0 12,-2 0-214,4-1-116,0-1 405,7 0-31,1-1-72,7-2-146,4-2-31,4-3-1356,-3 1 1,1-1 953,3 0 1,-1 0 684,-2-1 0,-1 1-176,5 0 0,-1 2 176,-1-1 3,7 1 5,-9 3-2,-5 0 38,-3 2 550,-5 1-317,-3 0 177,-3 0-337,-10 1-27,-1 2 3186,-10 2-3121,0 2-2853,-10 5 2745,8-2-47,-5 1-81,13-4-25,4-2-34,3-1-40,4-2-44,2 0-25,1-1 3525,7 0-3205,1-1-160,8 0-34,-1-4-57,2-1 124,2-3 51,10-4 36,1 0-3,-7 2 70,-5 3 16,-16 6-122,-1 1-65,-9 2 20,-18 10 117,-3-2-1626,-1 8 1680,5-7-1231,12-1 1183,-3 0-70,1-2-2,3-1-2543,0 0 2411,5-3 821,1 0-1143,5-4 938,3 0-1262,8-1 330,1-2 4,10-3 166,14-9 532,-20 4 1386,5 4 0,-3-1-180,-9 2-844,4 3-21,-8 0-145,-5 3-420,-20 1-151,3 3-390,-17 1-566,6 4 1079,3-1 0,1 1 0,2-2 0,-12 6 0</inkml:trace>
  <inkml:trace contextRef="#ctx0" brushRef="#br0" timeOffset="401998">24677 12318 6913,'0'5'3264,"1"0"-108,-1-5-2416,-2 6-122,-24 6-609,4 1-814,0-4 1,-1-2 826,3-2 1,0 0 26,-3 1 0,0 1-278,2-3 0,0 0 211,1 2 0,1-1-397,-13 2 4,16-3-175,-1 0-753,17-4 704,4-2 173,4-2 187,7-4-354,10-7 1,3-1 474,-9 5 0,0-1 82,14-7 0,1-1 72,-14 7 0,-1 1 200,10-5 1,-1 0-82,-7 4 0,0 1 563,5-3 1,0 1-60,-1 3 0,-3 1-183,2 0 213,4-1-138,-25 10-136,-4 1 1216,-6 2-1525,-7 2-70,-10 4 82,-1 1 0,-6 3 0,2-1 105,0 1 1,-2 0-530,-1 1 1,-4 1-1,2 0 556,7-3 0,1 0 0,1-1-1557,-4 1 1,0 0 1426,-6 3 0,2-1-21,13-5 0,0 0-24,-2 2 0,1-1-341,0 1-284,-2 2-200,27-12-891,6-4 1201,10-3-37,12-7 954,-12 4 0,3-1-1217,2-1 1,5-4-1,0 0 1,-2 2 189,-2 0 1,-2 1-1,2-1 586,4-2 0,1-1 0,2-1 0,0 0 242,1 1 0,2-1 0,-2 1 1,-2 1-550,-3 2 0,-1 0 1,1 0 431,2-1 0,3-1 0,0 1 1,-2 0 210,-3 2 0,-1 1 0,-4 1 740,-2 2 1,-2 0-896,8-3 0,-11 3 660,-21 9-589,-12 4-134,-14 6 519,-3 2 1,-6 3-482,8-2 0,-3 0 0,1 1-52,-2 0 1,1 1 0,-1-1 14,-1 2 1,0 0-1,2-1-10,10-4 0,1 0 1,-1-1-230,-7 5 1,-1-1-1,1 1 218,-3 0 0,0 1-8,7-4 1,0 1 0,0-1 50,-6 5 1,4-1-470,-4 2 102,14-7 1,3-1-298,12-7-138,3-2 78,6-1 717,5 0-313,10-3-1,9-4-37,-2-2 0,5-4 0,-2 0 131,-1 0 1,0-1 85,-3 3 0,4-2 0,0 0 0,-4 1 113,5-4 1,-2 1 125,6-1 0,1 1-26,-5 1 0,0 0-12,-7 4 0,1-1 0,-1 1-623,3 0 0,-1 0 587,-3 2 0,-2 0 59,-4 3 73,-18 6-11,-14 4-244,0 5-42,-2-2 0,-3 0-90,3 2 0,-3 1 110,-4 1 0,-5 1 1,-1 0-1,1 0-108,-4 1 0,1 0 0,-2 1 110,4-2 1,-2 1-1,1 0 1,1-1 33,1-1 0,2 0 0,2-2 50,-1 2 1,2-1 867,0 0 0,1 0-913,2-1 1,1 0-62,2-2 0,0 1-324,-2 2 1,2 0-164,0 0 143,-1 1-345,19-10 303,7-2 69,5-1 244,10-3 11,8-4-179,-1-2 1,4-3 92,-7 2 0,1-1 0,0-1 148,1 1 0,-1 0 0,2-1 133,-1 0 1,1-1 0,0 1-1,-3 1-252,7-3 1,-1 1 169,-6 3 1,2-1 0,-3 2 51,-1 1 1,-2 1 22,3 0 0,-2 0 151,0 1-123,0 1 258,-31 13-306,-6 2-75,-7 6 0,-7 2 414,-2-1 0,-3 2 0,2-1-351,4-3 0,2 0 1,-2 0-39,-6 3 1,-2 1 0,4-3 9,8-4 0,2-2-718,1 1 1,1-1 729,-13 7-78,7-2-16,6-3-1023,6-2 431,2-4 225,17-2 94,0-4 29,20-3 41,1-2 429,-2-4 0,6-1-274,-1-1 1,4-1 0,-1 0 102,-6 3 0,-1-1 1,2 1 65,5-3 0,1 0 1,-3 2-3,-7 4 1,-2 0-198,3 1 0,-2 0 339,5 0 63,-5 1 705,-44 18-833,-6 0-468,0 1 0,-2 0 386,1-1 0,0 0 31,-2 0 0,0 1 79,0-1 1,0 0-95,2-1 1,1-1 1295,3-1 0,0 1-1406,-5 3 1,1 0-190,-4 3 17,13-6 0,4-2-359,8-4 457,7-4-336,5-1 121,5-2-172,14-4 0,5-1 317,-10 1 0,1 0 221,16-4 1,0 0-84,-12 3 1,-1 0 2,1 1 1,-1 0 60,14-4-18,-16 7 1,0 0 17,3 0 663,0 11-257,-25 3-146,-12 11-125,-11-5 1,-3 0-78,5-3 0,0 0-601,-11 4 1,1 0 573,9-6 1,0-1-34,-11 6 1,0 0-80,14-7 1,0-1-30,-8 5 1,3-1-255,8-4-191,6-2-151,3-3 802,5-2-2586,2-2 642,8-8 1632,-2 1 390,5-7-236,-5 4 73,-2 0 173,-1 0 1709,-3 1-799,-20-5-4293,3 7 3563,-19-3-79,-1 9-884,4 1 569,10 1 1,0 1-19,5 0 0,-2 0 338,-12 4 1,-2 1-905,0 0 0,1 0 682,0 1 0,2-1-28,4 0 0,3-1-445,-2 2 439,7-3 1528,7 0-1921,7-3 479,3-1-1826,14-2 608,14-8 425,8-1 1503,-11 2 1,0 0-1039,-3 0 1,0 0 145,1-1 0,0 0 72,1 0 1,-1 0 1440,12-7-819,-4 5 1,0 2-132,-7-1 305,16-1 112,-34 11-406,-5 1-179,-5 0-263,-20 3-1368,8 0 0,-2 0 1311,0 0 1,0 0-27,-1 0 0,1 1-96,-5 0-60,4 0-133,6-1-102,4-1-212,3-1 554,4 0 0,2-2 0,2 1 0</inkml:trace>
  <inkml:trace contextRef="#ctx0" brushRef="#br0" timeOffset="403305">25113 11102 8262,'-5'-10'3276,"0"1"-1282,5 9-1526,0 0-216,-35-17-45,25 13-73,-10-6 1,5 3 187,14 7 467,1 0-733,0 3 87,3 10-143,1 4-98,6 10-1541,7-2 1,3 0 1110,-7-9 0,1 0 357,10 9 1,1-1-851,5-2 626,-3-3-56,-4-3-118,-6-4 62,-5-4 244,-4-3 263,-6-5-1235,-4-4 4311,-5-8-2460,-4-6-333,-2-5 647,-2-4-772,2 7 0,0-2-41,-3-2 1,0 0-565,-1 0 1,1 0 744,-1 2 1,1 1 222,-7-6-90,3 4-1017,2 3 819,5 5-189,2 3 54,3 3 377,3 4-475,3 2 1045,1 1-1384,1 2 1493,1 7-958,4 12-76,3 2 1,1 1-43,7 13-1717,-4-12 1,0-1 1529,3-2-296,-1-3 405,-4-5 468,-1-3-40,-6-4-428,-4-4-238,-4-7-81,-7-4 3253,-4-7-3032,-3-5 184,-4-2-307,-1-2-20,-2-1 48,6 8 0,0 0 54,4 4 0,-1 0-587,-4-3 0,-1 0 726,-9-5 317,12 11 1,0 1-167,-5-3-97,-1 2-54,17 8-350,4 3 305,2 3 39,1 3 284,1 5-275,5 13-1,1-4 43,4 8 62,9 1 215,5 0 543,2-1-751,0-5-24,-9-10 25,0-2-115,-2-4-115,-3-1 389,0-2-240,-7-3-34,0-4-456,-9-12 321,-1-2 127,-4-9-1,-4 5-58,-1 2 0,-1 1 255,-6-4-111,5 5 0,-1 3-68,-2 3 38,2 4-47,1 3-8,4 2 8,1 2-160,1 9 110,5-1 47,-1 7 3,6 1 0,-4 0-56,15 3 51,-5 1 5,17 0-5,-1-1 1,2-1 4,-8-6 0,2-1-167,9 6 1,2-2 166,4-3-82,1-4 46,-3-2-17,-3-3 53,-5-1 98,-2-3-62,-9-1-75,-2 0-87,-8-1-106,-2 2-65,0 0-151,0 0-284,0 1-1116,-1-1 390,0 1-1059,-1 0 2517,1 0 0,0 0 0,0 0 0</inkml:trace>
  <inkml:trace contextRef="#ctx0" brushRef="#br0" timeOffset="404871">22259 12263 6893,'-1'-5'3276,"0"1"0,1 4-1299,-18-12-1977,14 9-131,-14-8-12,18 12 106,3 1 37,3-2 3,16 0 25,-1 0-28,13 0 0,-4 0-76,1 2 1,1 1 30,-11 0 0,0-1-207,11 2 1,1 2 233,-10 0 0,-1 0-1716,11 4 1752,-14-4 1,0 0-14,1 1 172,-2-1 417,-10-2-216,-1-1-148,-11-3 163,-3 0-410,-8 0-134,-4-3 64,-6 0 69,1-3 0,-1 0-44,6 0 0,1 0 730,-6-1 1,3-1-672,1-4 506,11 3-540,3-1 161,3 4 16,1 0-149,2 5 9,3 7 45,1-3 278,2 6-404,14 5 78,-6-4 3,11 8-9,-12-9 9,-3-1-36,-2-2 28,-3 0-29,-2-3-30,-1 0 11,-1-2 109,-5 0 45,0-1-98,-11-2-271,3-6 217,-12-8-16,10-1 34,-4-4 30,8 6 6,1-1 0,1 0 124,1 1-116,3 1 199,-6-1-145,7 8-1,-4-1 9,7 8-53,0 1-17,0 2-89,6 1 97,-11 15-5,6-5 64,-12 12 6,1-7-3,1-1-25,0-2-6,2-5-45,1-1-8,3-6 9,0-1-340,3-2 345,2-5 0,-1-1 0,2-5-28,6-23-61,-3 8-1442,0 3 0,0 0 1487,1-6 44,0 2-544,0 2 686,-3 7 228,-1 5-98,-2 6-272,-2 7-42,-2 3-62,-4 4 26,-2 3-20,-3 5 19,-3 6 2452,0 2-2376,1 3-1184,6-9 0,0 0 1178,-1 6-52,0 5 24,6-14-24,1-5 52,1-3-61,1-3 128,0-2-139,2-2 3357,10-5-3151,-1-2-117,8-7-2,2-12-1,-4 3-233,-6 7 1,0 0 229,4-6-3170,3-4 3204,-6 10-183,-1 2 422,-7 11-135,-3 3-132,0 3 437,-2 3-403,0 6 3234,-3 4-3249,-3 19-31,4-16 0,-1 0-335,1 1 1,0-1 338,-1 14 0,3-15-53,1-5 20,0-3-91,0-4-88,10-2 142,1-3 0,11-2-20,1-3 82,3-2-755,4-2 760,2-1-39,1-1 113,-12 6 1,1 0 228,15 0-107,-3 3 107,-10 7-186,-17 0 1025,0 3-1080,-5-2-807,-1 4 1,-1-5 163,0 4-1716,0-6-977,0-1 123,0 0 3154,2-2 0,-1 0 0,1-1 0</inkml:trace>
  <inkml:trace contextRef="#ctx0" brushRef="#br0" timeOffset="405871">4056 7948 2893,'34'-3'185,"-1"1"0,1-1 1,1 0-1,3-1 1,-1 1-1,-2-1 5,-2 1 0,-3-1 0,3 1-55,2-1 1,3 0 0,0 0 0,-1 0 76,-6 1 0,-1 0 0,0 1 0,5-1-249,-3 0 1,4 0-1,3 0 1,0 0-1,0 0 1,-2 0 0,-2 0-100,-1 1 0,-2-1 1,0 1-1,0-1 0,2 1 37,0-1 1,3 1 0,2-1-1,-1 0 1,0 1 0,-3-1 0,-3 1-172,0 1 1,-2-1-1,-3 1 1,1-1-390,8 1 0,-1 0 0,-2 0 229,-4 0 0,-1 1 1,-1 0 429,11-1 0,-4 1 0,0 0 0,-8 0 0</inkml:trace>
  <inkml:trace contextRef="#ctx0" brushRef="#br0" timeOffset="406600">9887 7757 11602,'7'1'332,"11"0"0,5-1-1376,7 0 0,3 0 1290,-5 0 1,1 0 0,2 0-762,5 0 0,2 1 1,-1-1 546,-2 1 1,0-1 0,1 1-33,-6 0 0,0-1 0,0 1 0,1 0-288,3 0 1,-1 0-1,1-1 1,1 1 186,1 0 0,1 0 0,0 0 1,0 0-279,0 0 1,0 0 0,1 1 0,4-1 378,-10 0 0,2 0 0,2 1 0,2-1 0,-2 0 0,0 1 0,-3-1 0,-4 0 0,4 0 0,-5 0 0,-1 0 0,3 0 0,7 1 0,1-1 0,-1 1 0,0-1 0,1 1 0</inkml:trace>
  <inkml:trace contextRef="#ctx0" brushRef="#br0" timeOffset="407508">12510 7770 2661,'31'1'-137,"0"0"1,0-1 0,-1 1 0,4-1 0,-3 0 0,-5 0 0,11-2 0,-7 1 0,-1 0 0</inkml:trace>
  <inkml:trace contextRef="#ctx0" brushRef="#br0" timeOffset="408825">24744 7797 8245,'-38'2'285,"0"0"1,11-1 0,0 0 0,-1 1-289,2 0 0,-1 0 1,-2 1-59,1-1 0,-3 1 0,-2 0 0,-1 0 0,0 0-444,1 0 1,0 0 0,-1 0 0,-1 1-1,0-1 1,1 0 351,-2 0 1,-1 0 0,1 0 0,-1 1 0,1-1 0,-1 0-101,0 0 1,-1 0-1,1-1 1,-1 1-1,0 0 1,0-1-104,3-1 0,0 1 1,0-1-1,0 0 1,-1 0-1,1-1 1,0 1 341,0 0 1,-1-1-1,1 1 1,0-1 0,0 0-1,1 0 1,1 1 0,-7-1-1,2 0 1,0 1 0,2-1-1,2 0 1,2 0-1,-1 0 1,1 0 0,0-1-1</inkml:trace>
  <inkml:trace contextRef="#ctx0" brushRef="#br0" timeOffset="410053">24963 7661 8968,'3'-26'149,"-1"0"0,-3 2 1,1 0-132,5 3 0,0 1 63,-4-13-1720,5 11 1,1 0-599,-2-9 2911,1-2-511,-1 10 1,1-1 50,2-6 1,0 1-29,-2 5 0,1 1 32,0-2 1,0 4 173,-3 7 854,-2 4-1027,-1 5-93,-1 3-448,0 1 3381,-8 6-2970,11 3 4,-11 9-12,11 6-81,-8 7 357,-2-4 1,0 3-378,5 2 1,0 3-1074,-2-6 1,-2 1 0,2-1 1082,3 7 1,1-3-32,-2-1 1,-1-2-1080,2-2 0,0-2 1123,0 13-172,0-5 0,2-1 161,2 2-29,-2-14 1,0-2 33,5-1 120,-3-10-117,1-3 2150,-1-2-2096,-7-1 3222,10-1-2466,-10 1 187,10-1-834,-10 2-67,-1 0-91,-7 1-5,-3 0 152,-6 3 1,-2 1-63,-9 1-316,5-1 1,-1 0 246,4-1 0,1 0-2371,-14 2 2347,12-4 0,1 1-465,-12-1-1171,8-2 1,0 0 475,7-1 1,-2 0 1162,-2-2 0,-3-1 0,4 0 0,-4 1 0,-10-5 0</inkml:trace>
  <inkml:trace contextRef="#ctx0" brushRef="#br0" timeOffset="411419">3974 6418 11387,'4'4'1694,"-1"-1"-271,-3-3-1280,-2 2 207,-20 0-289,-13 2-1700,12-2 1,-1-1 1471,-2 1 1,0-1 121,0 0 0,0 0 45,3 0 0,0 0 19,-7 0 1,-3-1-3,4 1 1,-1 0 0,2 0-50,-5 0 0,1 0 17,4-1 0,-1 1 0,4 0-74,-10 0 83,5 1-718,7 0 624,6 1-43,5-1-655,4-1 391,4 1 407,2-1 2496,3 3-2197,2 1-119,3 2-1,2 4 0,0 8 0,0 4-117,2 13-271,-5-7 1,0 5-1,-1-2 170,-2 0 0,-1 0 9,0-2 0,0 2 0,-1-2-29,-1 6 0,0-2-234,-1 0 1,0 2-801,-1 1 1,0 3 0,-1-2 23,2-10 1,0 0 0,0 0 510,-1 4 1,0 1 0,1-3 557,1-3 0,0-6 0,1-7 0,0-3 0</inkml:trace>
  <inkml:trace contextRef="#ctx0" brushRef="#br0" timeOffset="473704">10010 13820 0,'5'5'2377,"-1"0"65,-4-5-2493,0 0 1567,10 3-303,-7-2 106,7 2-603,-10-3 2332,0-1-2662,0-1-5,-3-1 913,-7-5-420,3 3-494,-8-1 99,11 5 146,-3 0-107,7 1 1145,0 0-1837,7 1-75,-1 1 249,3 4 132,15 5-54,2 5-906,-2-4 1,5 2 0,1 1 825,-3-2 1,0 1 0,1 0-1,1 1-9,0 0 1,0 0 0,1 0-1,0 0 10,2 1 0,1 0 1,-1 0-1,-2-1-18,2 1 1,-2-1-1,0-1-7,-3 1 0,1 0 0,0 0-57,1-1 0,0 1 0,1 0-143,-5-2 1,0 2 0,0 0-1,1 0-283,2 1 0,0 0 0,0 0 1,-1 0 174,2 1 1,-2-1 0,-1 1-1059,9 6 1,-7-4 368,-15-7 517,-7-5 424,-6-4-10,-13-1-1272,-7-9 79,-1 1 0,-2-2 201,5-1 0,-1 0 1067,-3-2 1,0 1 16,-6-6-89,4 2 828,6 2 1072,4 3-235,5 0 692,5 5-1035,2 1 783,13 10-1677,9 0-143,8 6 1105,6-1-1088,-3 0-37,2 2-2684,1 1 2508,0 0-235,-12-4 0,0 0 217,-4-1 0,0 0 54,15 9 43,-14-5 80,-14-8 189,-2-1 1635,-2-1-1322,-3 0-51,-12 7-419,-17 8 746,14-9 0,-2 0-999,-4 2 1,-1 0-34,4-3 0,0 0-215,0 0 1,-1-1-131,0 1 1,0-1-261,0-1 0,0 1 700,-15 4 0,1 0 0,5-1 0,7-4 0,-1 1 0</inkml:trace>
  <inkml:trace contextRef="#ctx0" brushRef="#br0" timeOffset="475054">10666 13123 12546,'9'-1'1711,"-1"0"-1503,-8 1 1236,0 0-1444,4-4 87,-1 2-36,5-2-51,0 1-54,4 0 10,-4-2-158,28 0 112,-20 2-16,6 1 0,1 2-20,-7 4 70,3 5 56,-9 3 106,-3 5-25,-6 7 0,-2 3-66,-4-2 1,-2 1-1207,-2 5 1,-1 0 922,2-5 1,0-4-523,-10 7-591,12-3-817,-3-4 1529,3-2 1,3-10 0,2-2 0</inkml:trace>
  <inkml:trace contextRef="#ctx0" brushRef="#br0" timeOffset="475404">11089 13123 10065,'1'20'1638,"1"-1"0,-1 6-1538,-6-2 1,-2 0-101,-2 3-78,2-2-65,1-1 147,2 9-947,5-13 715,0 2-24,4-17 45,0-8-101,2-3 249,3-6-2013,11-16 1132,-6 9 1,2 0-495,-1-1 0,1 0 1434,1-1 0,1 3 327,9-5-843,-1 6 2098,-2 6 123,1 9 1378,-15 28-2386,-4-1-568,-9-2 0,-4 2 168,-5 11 697,5-17 0,0 1-1068,-3 9 0,1 0-415,3-7 0,0-2 1183,-1 2 1,2-2-2135,4-5-1837,9-22 0,0 0 2459,7-19 0,-9 17 0,-1-5 0</inkml:trace>
  <inkml:trace contextRef="#ctx0" brushRef="#br0" timeOffset="475524">11526 13055 12311,'-6'-6'1913,"2"1"-1703,-10 33 0,0 13-406,4-12-897,0-3 1,-2 5 0,4-6-2185,4-2 653,3-5-653,1-4 3259,2-6 0,-1-3 1,1-4-1</inkml:trace>
  <inkml:trace contextRef="#ctx0" brushRef="#br0" timeOffset="475791">11772 12987 8560,'0'4'3276,"0"0"-1900,-5 30-696,-2-11-552,-1 1 1,-1 7 0,-1-3-150,-3-1 0,0-1-8,-3 7 0,0-2 6,5-11 1,-1-2-471,-9 7 1121,6-10-812,-11 0-21,13-11 152,-7-10-90,12-3-417,-2-18 219,8 6 389,6-8-932,8 8 1,4 0 188,0 5 1,1 0 274,5-4 1,0 1 377,-3 7 0,1 3-1298,1 1 0,0 1-376,9-3 1863,-7 4 0,-2 0 0,-7 2 0,0 1 0</inkml:trace>
  <inkml:trace contextRef="#ctx0" brushRef="#br0" timeOffset="476004">11990 13082 6299,'-9'18'1638,"-1"0"0,-2 2 0,-4 4 0,-2-1-274,-4-2-728,2 0-230,2-3 136,0 5-1027,10-12 500,4 2-262,11-12 60,-1-1 10,13-2 88,-5-1 38,7-5 1,3 0 50,9-7-1151,-13 6 1,0 0 996,4-3-473,-12 6-370,-4 2-351,-3 2 1348,-10 8 0,4-4 0,-6 5 0</inkml:trace>
  <inkml:trace contextRef="#ctx0" brushRef="#br0" timeOffset="476256">11935 13355 15408,'33'9'-700,"0"1"1,-11-3 0,-2 0 654,5-2 1,-4 1 44,-13 4 174,-3 3 285,-3 5 670,-18 14-684,5-11 0,-3 0-2084,-3 0 1,-2 0 729,-2 0 0,1-2 1103,-5 7-1272,3-4 1070,7-4 987,4-3-1586,6-3-345,12-6 576,3-1-18,11-5 2491,2-3-2158,5-3 2982,3-4-4560,1-5 1,0-1 1091,-6 0 1,0 0 0,1 0 0,-2 2 0,-1-6 0</inkml:trace>
  <inkml:trace contextRef="#ctx0" brushRef="#br0" timeOffset="476461">12222 13314 15279,'-12'-7'1216,"2"1"-1508,10 6-769,0 0 1025,42-7 27,-23 5 183,9 0 0,-1 4 472,-11 13-3615,-3 3 3294,-10 5-95,-7-5-230,-2 2-26,-4-1-282,-8 0-1187,7 3-1782,-7-4 63,12-3 1260,-1-8 1954,6-6 0,0-1 0,1-1 0</inkml:trace>
  <inkml:trace contextRef="#ctx0" brushRef="#br0" timeOffset="476573">12277 13424 10656,'5'5'3276,"-1"0"-2707,-4-5-1171,0 0-2675,54 28 0,-30-19 1638,8 7 1,1-2 1812,-7-13 1,-13 0 0,1-2-1</inkml:trace>
  <inkml:trace contextRef="#ctx0" brushRef="#br0" timeOffset="476791">12577 13328 6602,'9'5'1638,"-9"13"0,-3 4 1638,-2-3-2124,-1 10 1,0 1-1386,5 7-2458,1-7 2691,6-4 805,3-18-626,3-3 370,5-3-217,8-3 0,2-1-360,10-3-828,-11 1 1,3-1 0,-3 0 351,-5 0 0,-1-2-1135,9-3 1,-1 0-1639,8-1 2688,-3-4 1,-16 11 0,-9 1 0</inkml:trace>
  <inkml:trace contextRef="#ctx0" brushRef="#br0" timeOffset="476904">13028 13615 15097,'5'0'2428,"0"1"-2364,-5-1 1,0 0-1</inkml:trace>
  <inkml:trace contextRef="#ctx0" brushRef="#br0" timeOffset="477492">12372 14011 13249,'0'5'2358,"0"-1"-1314,0-4-612,52 21-210,-23-9 1,2 2-983,-1-2 1,2 0-1,-1 1 826,-2-1 1,-1 0-1,2 0-12,-2-2 0,1 0 0,1 0 0,-2-1-23,4 1 1,-2 0 0,4 1-13,-1-1 0,3 0 0,2 1 0,1-1 0,-1 0-444,-5-2 1,0-1 0,1 1 0,0-1-1,-1-1 1,0 1 323,2 0 0,0 0 1,-1 0-1,0 0 0,1-1-257,1 1 0,0-1 0,1 1 0,-3-2 0,-2 0-594,5-1 0,-4-2 0,-3 0-516,0 0 1,-2 0-172,3 1 1,-5-3 1151,-12-4 1,-7 4-1,-8-4 1</inkml:trace>
  <inkml:trace contextRef="#ctx0" brushRef="#br0" timeOffset="477693">13547 14188 12017,'29'14'1593,"0"0"1,3 5-1421,0-2 1,-1 1 268,-14-1 1,-3-1 218,5 11 256,-11 1 0,-7 2-2556,-10-9 1,-3 0 1254,-1 4 0,-3-1 233,-4-5 0,-3-4 74,5-4 0,0-1-171,-1 0 0,1-1-109,-1-2 0,-1 0-497,2-1 0,-1-1-2423,-19 1 2820,13-6 1,1 0-1,1 0 1,-6-3-1</inkml:trace>
  <inkml:trace contextRef="#ctx0" brushRef="#br0" timeOffset="479123">14161 15008 7643,'-14'-19'1092,"0"0"0,0-3 0,0-4-837,-1-1 1,1-3 0,0 1-1895,0-7 1,3 0 916,5 10 1,1-1-1,2 2 722,2-5 0,2 1-507,3-3 1,1 1 506,3-3 0,2 0 331,3 0 1,4-2-315,-2 11 1,2-2 0,2 0-1,-1 3-458,2-3 0,0 2 0,2 0 441,0 1 0,2-2 0,1 2 0,-1 2-2,3 1 0,0 3 0,1 1 102,1 0 1,0 1 0,4 1-142,-5 4 1,2 1 0,2 1-1,0 0 1,-2 1-15,1 1 1,-1 1-1,1 1 1,1 0 45,1-1 0,0 1 0,1 0 0,2 3 0,1 2 7,-3 4 0,1 2 1,3 2-1,-1 2 1,0 0-1,-2 0 1,-2-1 10,1 0 0,-4-1 0,0 1 0,1 1 0,2 2 7,-4 0 0,3 1 0,1 2 0,2 1 0,-1 1 1,0 0-1,-3 0 0,-2-1 0,-3 0-224,5 6 1,-4 0 0,-3 0 0,2 3 186,-2-2 1,1 3 0,0 0 0,-2 1 0,-4-2-125,0 7 1,-5 0-1,-1 0 78,-3 0 0,-2 0 0,-2 0-60,-2-2 0,-1 1 0,-3 1 115,-5-1 1,-2 0 0,-2 1 0,-1-2 162,0 0 0,-1-2 1,-2 1 23,-1-2 0,-1 0 0,-2 0 0,0-4 397,-2-1 0,0-4 1,-2 0-183,0-1 0,-1 0 1,0-2-32,-2 0 0,0-1 1,0-1-121,-1-1 1,-1 0 0,0-1-70,0 0 0,-1-1 0,-1-1-82,-1-1 0,-2 0 0,-1 0 1,0-2 83,-2 0 1,1-1 0,-2-1 0,1 0-173,0 1 0,0-1 0,0 0 0,0-1-133,2-2 1,0 0 0,0-1 0,3-1 76,-1 0 1,2-2 0,0 0 55,0-1 0,1 0 0,-1-2-86,1 1 0,0-2 1,1 0-54,1-1 1,0 1 0,-1-3-304,-2-4 1,-3-2-1,1-1 1,3 2 71,4 1 0,1 1 0,0-2-91,-4-3 0,-3-3 1,2 0-1,6 2-372,4 2 0,4-1 833,-4-7 0,4 1 0,5 8 0,4-2 0</inkml:trace>
  <inkml:trace contextRef="#ctx0" brushRef="#br0" timeOffset="480096">14448 15295 12123,'-21'-13'211,"1"0"0,4 2 0,0-1-1702,-14-8 1,-2-2 1616,9 2 0,0 0 83,0-1 0,0-7 30,10 4 0,0-8 1,1-3-1,0-2 1,1 3-1,1 3-833,-4-4 1,2 3-1,3-5 637,4 6 0,1-4 0,0-4 1,2 0-1,1 1 0,1 3 1,2 6-383,2-4 1,4 5 0,3 0 378,1 1 0,2-2 0,2 2 0,2 0-22,2 2 0,2 2 0,2 0 1,2 2-9,-2 2 1,1 2-1,2-1 1,0 2 0,1-1-259,-1 0 0,1 0 1,0 1-1,0 0 1,2 2 300,1 0 0,1 0 0,1 2 0,0 1 0,-2 2-156,2 0 1,-1 2 0,0 1 0,0 1 102,3 0 0,-1 1 0,1 1 0,-1 1 0,1 0 0,0 0 0,1 1 0,3 5-91,-10 1 0,3 2 0,1 1 0,2 2 0,0 1 0,-1 1 0,-2 1 0,-1-1-94,4 5 1,-2 1 0,-2 1-1,0 1 1,1 0 0,1 1 126,-5-3 1,2-1 0,0 2 0,1-1 0,-1 1 0,-2 1 0,-2 0 0,-3 1-31,4 9 0,-4 2 0,-2 1 1,-4-1-1,-2 0-34,-4-2 0,-2 0 0,-4 0 0,0 1 11,0-1 0,-2 1 1,-2-1-1,-1 1 83,-2-2 1,-2 1 0,-1-1 0,-1 0 27,-3 8 0,-2-1 0,-4 0 195,1-9 0,-3-1 0,-2 1 0,-1-1 0,-2-2 132,-2 0 1,-2-1 0,-2-1 0,1-1-1,-1 0-144,3 0 0,-1 0 0,0 0 1,0-2-1,-1-1-31,-2-2 1,-1-1 0,-1-1 0,2-2 0,1-1 230,-6 2 0,2-3 0,-1-1-123,-2-1 1,0 0 0,0-2-123,-1-1 0,1 0 0,0-2-64,0 0 1,0 0 0,0-2-75,0-1 0,1-1 0,-2-2-131,-1-2 1,-1-2 0,-1 0 0,2-1 130,8 1 0,1-1 0,0 0 0,-1-1 0,0-1 0,-1 0 0,-1-1 0,2 0 0,1-1-71,-5-5 0,3 0 0,-1-3-65,7 2 1,-1-2 0,0-1 0,1 0-1,2-1 121,-3-6 0,3-1 1,-1-3-21,1 3 1,-2-2 0,3-2-1,5-3-15,9 3 1,4-3 0,3-2-1,2 0 1,0 2 0,0 2 90,-1-2 0,2 3 1,1 0-1,3-3-35,0 7 1,2-4 0,2-1-1,0-1 1,2 0 0,1 2-1,0 3 1,0 4-30,6-5 0,1 6 0,3 2 0,3-1 4,-2 4 0,3-1 0,2 0 0,2 0 1,0 2-1,-1 1 0,-2 3 86,1 1 0,-1 2 0,-1 2 1,2 1-1,3 0-97,-2 1 0,4 1 0,2 0 1,1 0-1,0 2 0,-1 0 1,-1 1-1,-2 1-17,4 1 0,-3 1 0,-1 2 0,1 1 0,4 1-31,-5 1 1,3 1-1,2 1 1,1 0 0,0 2-1,-2 0 1,-1 0 0,-3 0-65,3 3 1,-2 0 0,-2 1 0,0 0 0,1 3 3,0-1 0,0 2 1,1 0-1,-1 1 1,-2 1-1,-3-1-167,4 5 1,-4 0-1,-2 1 1,-1 1-33,-3 0 0,-1 1 0,-2 1 0,-2 0 58,-2 0 1,-1 1-1,-2 0 1,-3 3-58,-2 1 1,-2 2-1,-2 1 1,-3 1 0,-4 0 527,-5 0 0,-4 0 1,-3 1-1,-2-1 1,1 1-1,0-3 78,2 3 1,0-1-1,0-1 1,-2-1 0,-4 0-23,-1-3 0,-4 1 1,-1-1-1,-1-1 0,0-4 1,1-2 89,-1-4 0,1-3 0,-1-3 0,0 1-44,-1-1 1,-1 1 0,0-2 0,-1 0-90,1-1 0,-1-1 0,0 0 0,-1-1-56,0 0 1,-1-1-1,0 0 1,-2-2 35,1 0 0,-1-1 1,-1 0-1,0-1 0,1-1-168,-1 1 1,1-1 0,0-1-1,-1 0-17,3-1 0,-2 0 0,0-1 0,0-1 0,3-1-90,-9-1 0,2-2 0,1-1 90,0-2 0,-1 0 0,1-3 6,1 0 1,0-1 0,1-1-7,0-1 0,2-1 0,0-1-76,2-1 1,0 0-1,1-4 2,4 0 1,-1-3 0,2-2-1,4-4-57,5-3 1,3-4-1,3-2 1,0 0 0,1 2 103,0 6 1,1 1 0,0 0-1,2-1 1,2-1-3,3-1 1,2-1-1,1-1 1,3 0 0,1 2-1,1 4 27,4-1 1,3 4 0,1 1-1,1 1-121,1-2 0,1 1 0,0 1 0,2 0-215,0 1 1,-1 1-1,4 1 1,3-1 337,0 4 0,4 0 0,3-1 0,3 0 0,-1 1 0,-1 1 0,-3 0 0,-4 3 0,6-7 0,-4 3 0,4-1 0,1 4 0,-1-1 0,0 1 0,1 0 0,-1-1 0,1 1 0</inkml:trace>
  <inkml:trace contextRef="#ctx0" brushRef="#br0" timeOffset="481173">14626 14284 3593,'3'-6'1257,"0"1"1908,-3 5-1802,-10-37-999,4 22-351,0-8 0,-2 0-5,-9-5 191,-2 5 0,-1-1-738,2 3 0,0 1 530,-9-7 1,0 2-76,7 9 0,0 1-103,-3-2 0,-1 1 225,-2-2 0,-1 1-38,-2-1 0,-2 0 20,6 5 0,-1-1 0,-1 0 1,1 0-364,-3 0 1,1 1-1,-2-1 344,1 0 1,-2 0-1,0 0 1,1 1 15,-2 0 1,2 1 0,-2 0 8,0 0 0,-1 0 0,-1 0 76,0 0 0,-1 1 1,0 0-15,-1-1 1,0 1 0,0 0-89,8 3 0,1 0 0,-1 1 0,-1-1 33,-2 0 1,-2-1 0,0 1-1,-2-1 1,-1 1 0,5 1 0,-1 0 0,-2 0 0,1 0 0,-1 0 0,1 1 0,1-1-10,-6-1 1,0 0 0,2 1-1,-1-1 1,-1 1-2,4 0 0,-2 1 1,0-1-1,1 1 1,2 0-1,3 1 8,-4 0 1,4 1 0,1 0-4,0 0 0,0 0 0,0 1-28,3-1 0,0 1 0,-3 0 32,-1 0 0,-3 0 1,0 1-1,0 0-79,-5-1 0,-1 2 1,1-1 5,-1 0 0,1 0 0,1 1-106,6 1 1,2 0-1,6 0-242,-1 0-891,1 1-1579,25 2 3382,3 1-1819,11 2 1296,8 3 0,-12-4 0,5 1 0</inkml:trace>
  <inkml:trace contextRef="#ctx0" brushRef="#br0" timeOffset="481507">12536 13178 13291,'-4'-6'584,"-16"1"1,-12 1-1,1 2-278,-1 7 1,-1 2-1127,5-5 1,-4-1 0,0 0 0,3 3-107,-8 10 1,4 2 1056,2-2 1,2 2 122,5 0 0,-1 1-37,-4 0 0,-2 2 207,4 1 1,-1 2 0,0 0-370,4-2 0,0 0 1,0 0-59,2 0 0,1 0 0,3 1-15,0 7 0,9-3 12,16-1 1,12 9-18,7-12 1,9-2 95,-9-8 1,3 1 0,3-2 0,1 1 0,-3-1-492,3 2 1,-1-1-1,0 1 1,3-2 417,-5-1 0,1 0 0,2-1 0,-1 0 0,0 0 0,-2-2-19,4 1 1,-1-2 0,-2 0 0,1 0-8,-2 0 0,0 0 0,0 0 0,4 1-521,-1 0 1,4 0 0,1 1 0,0-1 0,-1 1 0,-3 0 444,4 2 0,-4 0 1,0 0-1,1-1 1,4 1-1,3-1 1,-4 0-1,-6 0 1,-7 2-1,-1-1 1</inkml:trace>
  <inkml:trace contextRef="#ctx0" brushRef="#br0" timeOffset="482907">11498 13710 12314,'-3'-7'1580,"1"1"-1158,2 6 15,0 0 126,0 31-93,5-5-2109,-1 2 1,1 2 1471,2-5 0,1 0 237,2 3 0,2 1 71,0 0 0,3 2 6,1-4 1,2 2 0,4 1-47,-3-7 0,3 1 1,2-1-1,-1 1 0,0-2-573,1 3 1,-1-1-1,1-1 1,1 1 472,0-2 1,2 0 0,1 0-1,-1-2 1,-2-1 1,4 0 0,-1-3 0,0 1-229,2 0 0,0-1 0,1 1 231,-1-1 1,1-1 0,5 2-242,-6-4 1,3 1 0,2 0 0,2 0 0,-1 0 0,-1-1 215,-2-1 0,-2-1 0,1 0 0,0-1 0,0 1 0,1 0-37,-1 0 1,2 0-1,0 1 1,0-1 0,0 0-1,0 0 1,-2-2 21,4 2 0,0-2 0,-2 0 1,1-1-1,-1 0-7,0-1 1,1 0 0,-1 0-1,-1-1 1,-1 0-8,0 0 1,-2-1 0,0 1 0,1-1-11,6 1 0,1 1 0,0-1 1,-1 0-217,3 0 1,-2-1-1,-3 0-11,3 0 1,-1 0 94,-10-1 1,1 0 0,-5-1-67,10 1-382,-11-1 1106,-10-2-2002,-8 0-1742,-15-5 3159,-8-4 1,4 2 0,1-1 0</inkml:trace>
  <inkml:trace contextRef="#ctx0" brushRef="#br0" timeOffset="483141">13451 14762 11804,'-6'-2'2036,"1"1"-2114,5 1 330,0 0-196,50 17-500,-20-6 424,-3 0 1,6 2-1,-3-1 38,-9-2 1,-1 1-64,11 6 0,-5 4 578,-16 1 1,-7 0-3064,-7 15 2761,-7-13 0,-4-3 29,-8-6 1,-2-3-682,2 1 0,-1 1 578,-5-1 0,-3 0-254,3-3 1,-3 1-1,-2 0 1,2 0-219,-3 0 0,0-1 1,-1 1-263,4-2 0,-1 1 0,0-1 0,3 0 243,2-2 0,1-1 0,3 0-496,1-1 1,2-1-2321,-17 4 3150,0-3 0,20-3 0,0 0 0</inkml:trace>
  <inkml:trace contextRef="#ctx0" brushRef="#br0" timeOffset="483725">14680 14161 11832,'3'2'1700,"0"-1"-317,-3-1-705,-12-31 119,-5 12 0,-4-1 0,0-1-2436,-2-8 1,-1 0 1429,-2 5 0,-4-1 0,0 3 211,0 3 1,-1 2 0,1 0-64,4 3 1,2 0 0,-5-1 35,0 1 0,-4-1 1,-2-2-1,-1 0 0,0 1 1,2 1-370,1 1 0,1 1 1,0 1-1,-1-1 0,0 0 385,0 1 0,-1-2 0,0 1 1,-1 0-1,2 0 0,0 1-263,1 1 0,-1 1 1,2 1-1,1 0 1,0 1 262,1 0 1,1 1 0,0 0-1,0 1 2,-1-1 1,0 1 0,0 0 0,0 0 4,0 0 1,0 1 0,-1 0-1,-1-1-128,-2 1 1,-2 0-1,-1 0 1,-1 0-1,0 0 98,4 1 1,-1 1 0,0-1 0,-2 1 0,1 0 0,1-1 0,1 1 4,-1 0 1,1 0 0,1-1 0,0 1 0,0 0 0,-1 1 4,-3-1 0,-1 0 0,0 0 0,1 1 1,2 0-1,4 0 128,-5 1 0,5 0 1,0 0-223,1 0 0,1 0 0,0 1-16,-8-1 1,-1 0-438,6 0 1,0 0 0,3 1-330,4-2 1,1 1-708,-6 1 1,7-2 1563,19 0 41,10 2 0,-3-1 0,2 1 0</inkml:trace>
  <inkml:trace contextRef="#ctx0" brushRef="#br0" timeOffset="484057">12441 13192 13240,'-21'-10'1451,"0"1"0,-1-1-1213,-4 3 0,-2 2-791,7 5 1,1 3 726,-15 4 116,9 2 0,-5 4 1,3 0-200,-2 6 0,1 2-1184,5-5 1,-1 0 0,4 1 1000,0 3 1,5 0 55,2 5 899,10 10-950,13-11 0,6 0 52,2 1 0,4-1-1032,4 1 1,2-3 1063,0-5 1,0-3 0,-5-3 1,0-2-160,1-1 0,1 1 175,0-2 0,2 0-29,7 0 0,6 0 0,-1-1-17,-2-2 0,0 0 1,1 0-54,-6-1 0,0 1 0,1-1 1,-2 0-131,8 0 0,-2-1 1,-2-1-405,-3 2 0,-1 0-836,3 0 1,-2 0-185,-7 1 1,-1 0 1477,11 4 0,-17-3 1,-8-2-1</inkml:trace>
  <inkml:trace contextRef="#ctx0" brushRef="#br0" timeOffset="485794">5654 7716 9183,'24'2'-406,"12"1"0,4 0-1233,-15-1 1,2-1 1853,1 1 1,5 0 0,4 0 0,1 0-1,-1-1-59,-3 0 0,0 0 1,0 0-1,2-1 1,3 1-1,4-1-212,-14 1 1,2-1 0,3 0 0,2 1-1,1-1 1,1 0 0,1 0 0,1 1 0,0-1-1,0 0 1,0 0 0,-1 1 0,-1-1-1,0 0 1,-3 0 0,0 1 74,3-1 1,-1 0-1,-1 0 1,-1 1 0,-1-1-1,0 0 1,0 1 0,1-1-1,1 0 1,1 0 0,2 1-67,-4-1 1,1 0-1,2 1 1,1-1-1,0 0 1,2 0-1,-1 0 1,1 1-1,-1-1 1,0 0-1,0 0 1,-2 1-1,0-1 1,-3 1-1,0-1 1,-3 1 46,9 0 0,-1 0 0,-3 0 0,-2 0 0,0 0 0,-1 0 0,1 0 0,1 1-187,1-1 0,0 0 0,0 1 0,-1-1 0,1 0 0,0 1 0,-1-1 0,1 1 39,-2-1 0,0 1 0,0-1 1,-1 1-1,1-1 0,1 1 1,2-1-1,1 1 132,-4 0 1,3-1 0,1 1 0,2 0 0,0 0 0,1 0 0,-1 0 0,0 0 0,-2 0 0,-1-1 0,-3 1 0,-3 0 0,5-1 0,-3 1 0,-3-1-1,-1 1 1,2-1 0,3 1 0,3 0 0,-1 0 0,1 0 0,0-1 0,0 1 0,-1 0 0,1 0 0,0 0 0</inkml:trace>
  <inkml:trace contextRef="#ctx0" brushRef="#br0" timeOffset="486058">10242 7989 10762,'-1'-8'0,"0"2"0,1 6 0</inkml:trace>
  <inkml:trace contextRef="#ctx0" brushRef="#br0" timeOffset="486758">3988 7661 5343,'35'15'-367,"0"1"0,-6-4 0,2 0 480,1-1 0,3 0 0,0-1 1,-3-1 1,0-2 0,1 0 51,-5-1 1,2 0 0,0 0-1,1-1 7,3 1 0,2 0 0,0-1 0,0 0-58,-4 0 1,0-2 0,0 1 0,1 0-1,1-1-10,1 1 0,0 0 1,0-1-1,3 0 1,1 1-1,-4-2 0,1 0 1,3 1-1,0-1 0,1 0 1,-1 0-1,0 0 0,-2 0-66,-1 0 0,-1-1 1,0 1-1,-1 0 0,1-1 1,1 1-1,1-1-54,-1 1 1,1-1 0,1 1-1,1-1 1,0 0 0,0 0-1,-1 1 1,0-1 0,-3-1 14,3 1 0,-1 0 0,-2 0 0,1-1 0,-1 1 0,0-1 0,0 1-13,2-1 1,-1 1-1,0-1 1,1 0 0,-1 0-1,1 1 1,-1-1-22,1 0 0,-1 0 0,0 0 0,0 0 0,0 1 0,0-1 0,0 0-42,0 0 0,-1 0 0,1 0 0,-1 0 0,0 0 0,0 0 0,0 0-70,3 0 0,0 0 1,0 0-1,0 0 1,1 0-1,1 0-219,-6 0 1,2 0 0,2 0 0,-1 0 0,1 0 0,0 0 0,-2 1 0,-2-1 0,-2 0 167,7 0 0,-4 0 0,-1 0 0,0 0 0,1 0 0,0 1 0,3-1 0,0 0 0,-1 0 0,-6 1 0,-7-1 0,10 0 0</inkml:trace>
  <inkml:trace contextRef="#ctx0" brushRef="#br0" timeOffset="486958">5844 7743 3422,'-34'-4'75,"0"1"1,0 0 0,0-1 0,0 1 0,-2-1 0,0 1 0,-1 0 0,0 0 0,-1 0-43,4 1 0,-1 0 0,1 1 0,-2-1 1,1 1-1,0-1 83,0 1 0,-1-1 0,1 1 1,0 0-1,-1 0 0,1 0 50,1 0 1,1 0 0,0 0 0,-1 0 0,0 0-1,-1 0 21,-1 1 0,-1-1 0,-2 0 1,0 1-1,2-1 0,2 0 1,3 1-179,-9-1 0,5 1 1,0-1-20,-2 1 1,-5-1 0,8 0 0,21 1 977,46 0-807,-4 1 0,7 0-80,-8-1 0,5 0 0,4 1 1,3-1-1,2 1 0,1-1 1,0 0-49,-9 1 1,2-1 0,0 0 0,1 0 0,2 0 0,0 0-1,0 0 1,1 1 0,-1-1 0,0 0 0,0 0 0,0 0-14,-2 1 1,1-1-1,-1 0 1,0 0-1,1 1 1,-1-1-1,1 0 1,-1 1-1,1-1 1,0 0-1,1 1 1,0-1-9,-2 0 1,1 1-1,1-1 1,0 0 0,1 0-1,-1 1 1,1-1 0,0 0-1,-1 1 1,-1-1 0,0 1-1,-2-1 1,0 1-1,-2-1-12,5 1 0,-1 0 0,-2 0 0,-1 0 0,-1 0 0,1 0 0,-1 0 0,0 0 0,2 1-81,0-1 0,0 1 0,1-1 1,-1 1-1,0 0 0,1 0 0,-1 0 1,1 0-1,-1 0-13,0 0 1,0 0 0,-1 0-1,1 0 1,0 0 0,0 0 0,1 0-1,0 1 1,2-1-181,-3 0 1,0 1 0,1-1 0,1 1 0,1 0 0,0 0 0,0-1 0,0 1 0,0 0 0,-1 0 0,1-1 0,-1 1 215,1 0 0,1-1 1,0 1-1,0 0 1,0-1-1,-1 1 1,0 0-1,0-1 1,-1 1-1,0-1 1,-2 1-1,3 0 1,0-1-1,-2 1 1,1 0-1,-1-1 1,-1 1-1,-1 0 1,-1-1-1,-1 0 1,3 1-1,0-1 1,0 0-1,0 1 1,1-1-1,-1 0 1</inkml:trace>
  <inkml:trace contextRef="#ctx0" brushRef="#br0" timeOffset="487574">9109 7907 9945,'-6'-4'-353,"1"1"1913,5 3-1064,0 0-188,63 6-874,-34-5 0,4-1 0,5 0 697,-10 1 0,4-1 0,2 0 0,3-1 0,1 1 0,1 0 0,1 0 0,-1-1-297,-6 1 1,2-1-1,0 1 1,1-1 0,0 0-1,1 0 1,0 0 0,1 1-1,-1-1 1,0 0 0,-1 0-1,-1 0 37,2 0 1,-1 0 0,0 0 0,0 0-1,0 0 1,0 0 0,-1 0 0,1 0 0,0 0-1,0 0 1,0 0-170,2 0 0,0 0 0,1 0 0,0 0 0,1 0 0,-1 0 0,-1 0 0,0 0 1,-1 0-1,0 1 0,-2-1 183,4 0 1,-1 1-1,1-1 1,-2 0-1,-1 1 1,-2-1 0,-2 1-1,-2-1 1,5 1-1,-4-1 1,-1 1 0,1-1-1,5 1 1,1-1-1,-1 1 1,0-1 0</inkml:trace>
  <inkml:trace contextRef="#ctx0" brushRef="#br0" timeOffset="491844">13943 6036 9046,'0'0'0</inkml:trace>
  <inkml:trace contextRef="#ctx0" brushRef="#br0" timeOffset="492759">11485 7838 7692,'30'3'152,"-1"0"0,0 0 1,2 0-1,0-1 0,0 0-152,-2 0 0,0 0 0,2-1 42,2 1 0,1 0 0,7-1-311,-13 1 1,3-1-1,4 0 1,2 0-1,1 1 1,0-1-1,-2 0 1,-1 0-1,-3 0 247,6 1 1,-3-1 0,-1 0 0,1 0 0,4 1-79,-7-1 1,4 0 0,2 0 0,1 0 0,0 1 0,-1-1 0,-1 0 0,-3 0 0,-4 0 3,8 0 1,-4 1 0,-3-1 0,1 0-69,0 0 0,-1 0 0,-1 0 1,1 1 41,1-1 0,-1 0 0,1 1 0,0-1 122,4 1 0,1 1 0,-1-1 0,-4 0 0,8 1 0,-4-1 0,-10 0 0,0 0 0,0 0 0</inkml:trace>
  <inkml:trace contextRef="#ctx0" brushRef="#br0" timeOffset="493377">11089 7852 3546,'1'7'1638,"19"-4"0,8-4-999,3 0-517,5 0 0,5-1 90,-13 2 1,1 0 0,5 0-436,-2 0 1,5 0 0,3 0 0,1 0-1,0 0 1,-2 0-27,-3 0 1,-1 0 0,0 0-1,1 1 1,0-1 0,1 0 12,-4 0 1,2 0 0,1 1 0,0-1 0,-1 0 0,0 1 0,-1-1 0,-3 1-335,6-1 0,-2 1 0,-1 0 0,-2 0 0,-1 0 307,8 1 0,-3-1 1,0 2 262,2-1 0,0 1 0,-5-1 0,-7 0 0,-2-1 0,0 1 0,0 0 0</inkml:trace>
  <inkml:trace contextRef="#ctx0" brushRef="#br0" timeOffset="504647">26534 7142 9285,'0'7'1572,"0"-2"774,0-5-1864,0 0-454,-36-10-28,17 13-1639,-6-5 1,-1 3 1491,0 18 0,2 6 44,9-10 1,1 1 274,-9 10 0,2 1-287,9 3-101,5-1 37,4-1-28,7-2 99,8-9 0,4-3 108,2-8 0,2-2 0,4 1 0,1-3-7,-1-9 0,-2-3 6,-4-2 0,-2-1 2,1 0 0,-1-2 297,-1 1 1,-1-2-299,3-7 0,-2 0-722,-1-5 379,-4 9 0,-4 2 2546,-11 5-3357,-5 3 244,-9 4-767,-7 4 1754,-8 7-232,15-1 0,-3 1-938,-6 8 1,-5 3 0,3-1 715,0 0 1,1 1 483,-2 2 0,-2 0 1,4 0-273,6-2 1,3-1 433,0 0 0,1 0 32,1 0 0,2-1 78,1-1 0,1 2 317,-1 12 1,3 0-596,3 2-51,4-5 0,6-2 113,15-7-309,8-2 339,2-3-72,6-4 1,5-3-86,-12-1 1,2-1 0,1-1-21,2-1 0,2-1 0,0 0 0,-2 0 1,4 0 1,-2-1 0,0 0-6,5-2 0,0-1 1,-4 0 278,-7 2 1,-2-1-537,7-1 0,-6 4 922,-13 10-386,-9 1 98,-21 13 115,-6 0-403,-5 3 11,14-12 0,0 0-31,-4 4 0,0 1-221,0 2 0,1-1-4,4-4 0,1 1 2587,-6 11-3479,16-19 13,1-4-81,3-2 329,3-1-93,3-4 108,3 0 1,-3 0 0,-2 0 0</inkml:trace>
  <inkml:trace contextRef="#ctx0" brushRef="#br0" timeOffset="504830">26766 7716 6400,'20'4'3276,"-4"0"-1030,-16-4-1513,-32 35 34,11-9 1,0 0-704,-6 2 1,2 0-267,7 0 1,4-2-213,4 0 307,17-8 107,0 2 25,7-10-88,7-5 0,4-3-189,9-2-227,-6-1 0,3-3-418,0-5 1,-1-1-743,-6 2 1,0-2 1395,3-1 1,1-1 0,-5 1-1,6-2 1,4-5 0</inkml:trace>
  <inkml:trace contextRef="#ctx0" brushRef="#br0" timeOffset="505297">26930 7456 14834,'30'-1'-128,"0"0"1,0 0 0,12-1 0,-7 3-89,-7 3-117,-6 4 53,-5 1 182,-8 3 98,-4 2 239,-13 2 1,-5 3-193,0-1 1,-2-1-322,-4 5 0,0-1 192,-2 1 1,2-3 90,2 3-253,1 8-3033,19-12 3191,4-1 88,10-8-2,3-6 0,3-3-198,5-5-1241,3-5 986,1-6-874,-7 2 1,0-3 388,0-3 0,1 0 422,-1 0 1,0-1 846,-3 1 0,-2 0-449,5-7 118,-5 3 227,-3 4 302,-5 5 2685,-4 4-2570,-4 6 1142,-4 2-1326,-4 6 2816,-4 5-2286,-2 5-713,-9 5 758,9 7-1103,-5 2 1,0 3-563,11-11 1,1 0 500,-5 12 0,0-1-492,5 1-220,3-3-391,1-4-686,3-3 412,4-5 737,9-5 1,-9-6 0,4-2 0</inkml:trace>
  <inkml:trace contextRef="#ctx0" brushRef="#br0" timeOffset="506004">27626 7429 14910,'-8'-4'-65,"1"1"-301,7 3 142,36-3 166,-11 3 1,2 0 24,3-1 1,-1 0-887,1 1 1,-4 1 764,-3 1 11,-5-1-27,-6 2 63,-5 2 961,-16 15-512,-3-2-307,1-4 0,-3 2-1437,-5 2 1,0-1 1350,4-3 1,0-1-129,-6 5 0,1 0-1421,1-2 1,2 1-40,2-2 1,1 0 184,-11 13 780,13-7 464,10-13 658,6-3 2828,10-7-1609,16-12-1566,-4 2-101,7-4-36,-16 11 3279,2 6-2624,-7 6-2639,-5 8 2554,-1 6 1,-2 3-442,-9 8-206,7-6 0,-1 0 116,-7 2 3,-1-3-6,1-3-48,1-4-42,0-3-926,3 1 453,0-8 115,3 0 594,5-8 3130,1-3-2674,13-10-1853,-4-4 0,2-1 1297,-3 3 0,1 0-46,6-7 0,0 1-1134,-7 8 0,1 1 1265,1-1 1,2 0-230,0 0 1,2 1 127,0 0 1,0 1-31,0 1 0,0 1-179,7-1 1,-1 1 287,2 0 216,4 1 208,-30 8 2466,-2 0-2624,-5 0 2783,-1 2-2693,-13 15-2649,5-2 2078,-8 13-1,9-6-10,1 1-46,3 1 102,2-1-82,3-2-339,4 8 241,3-12 71,5 5 114,4-14-115,4 0 171,4 0-3,4 2 2832,1 2-3617,-7 4 1,-2 4 479,1 6 506,-7-5 0,-4 2-75,-15 4 102,-3-9 1,-1 0 57,-11 6-202,2-7 0,-1-1-3358,-9 1 366,1-3 624,10-7 2287,15-6 0,2 0 0,3-1 0</inkml:trace>
  <inkml:trace contextRef="#ctx0" brushRef="#br0" timeOffset="506213">29169 7552 15882,'-32'19'-46,"0"0"1,0 1 0,2-2-1,0 0 1,6 0-3,5 0 1,2 2-430,-2 3 0,0 4 0,1-3-1162,1-1 1,1 0 779,1 0 1,-1 1-1,3-2-2418,-2 7 3356,5-3 0,5-13 1,2-4-1</inkml:trace>
  <inkml:trace contextRef="#ctx0" brushRef="#br0" timeOffset="506379">29183 7456 14008,'7'5'1546,"-2"-1"-936,-5-4-151,0 51-553,-2-24 0,-2 2 0,1 1-999,2 1 1,0 0 0,-1 1 412,-1 3 0,-1 1 1,1-5 65,1-3 1,0-3-323,1 0 1,-1-1-704,-3-1 1,0-2-786,4 14 2424,-12-5 0,16-17 0,-9-2 0</inkml:trace>
  <inkml:trace contextRef="#ctx0" brushRef="#br0" timeOffset="506546">28896 7770 14669,'-2'-4'272,"1"0"-267,1 4-10,39 6-1971,-11-2 1072,-2-1 0,5 0 1,-2-1-656,-3 0 0,-1-1 682,10 1 1,0-2 876,-1-2 0,-3-1 0,1 2 0,6-5 0</inkml:trace>
  <inkml:trace contextRef="#ctx0" brushRef="#br0" timeOffset="506714">29702 7483 16523,'-8'6'616,"-4"10"0,-1 3-616,-1 3-1141,-1 3 1,0 2 1088,5-8 0,2 1-127,-1 0 0,0 3-589,0 5 0,-1 2 0,2-1-371,0-1 1,0 0 45,1-2 1,-1 3 0,2-4 436,1-3 1,2-4-1,-1 0 1,1 0 0</inkml:trace>
  <inkml:trace contextRef="#ctx0" brushRef="#br0" timeOffset="506846">29811 7961 15935,'1'8'1349,"-1"-2"-1312,0-6-671,0 0 0,0 0 0</inkml:trace>
  <inkml:trace contextRef="#ctx0" brushRef="#br0" timeOffset="507230">25919 8193 13633,'-4'-6'1299,"1"1"-728,38 17-3459,-3-5 2990,2 1 1,4 0-482,-3-3 0,1-1 683,-7-2 0,2 0 0,0 0-357,4 0 0,0 0 1,7 1 129,-10-2 0,4 1 1,3 0-1,2 0 0,1 0 1,-1 0-1,-1 1 0,-2-2-347,0 2 1,-2-1 0,0 0-1,-1 0 1,3 0 0,2 0 265,-6 0 1,3 1 0,1-1 0,2 0 0,0 1 0,0-1 0,0 0 0,-1 1 0,-1-1 0,-3 1-90,3-1 1,-1 1-1,-2 0 1,0 0-1,-1-1 1,1 1 0,1 0 84,1 0 0,0 0 1,1 0-1,0 1 1,-1-1-1,1 0 0,0 1-49,-4-1 1,-1 0 0,1 0 0,0 0-1,0 0 1,0 0 0,-1 0 0,1 0-24,5 1 1,-1-1 0,0 1 0,1 0 0,-1-1-1,0 1 1,0 0-67,-1 0 0,-1-1 1,1 1-1,-1-1 1,0 1-1,2 0 1,0-1-29,-3 1 0,2-1 1,0 1-1,1 0 1,-1 0-1,1 0 0,-1-1 1,-2 1-1,-1-1 132,7 2 1,-3-2-1,0 1 1,-1 0 0,0 0-1,2 0-40,-1 0 0,2 0 1,0 0-1,1 0 1,-2 0-1,-2-1 1,-3 1-274,6 0 1,-4-1 0,-1 1 0,1-1-302,-5 0 1,2 0-1,-1 0 1,-1 0 0,-3 0-7,6 0 0,-2 0 1,-1-1 661,4 1 0,-1 0 0,-6 0 0,-2-2 0,-12 0 0</inkml:trace>
  <inkml:trace contextRef="#ctx0" brushRef="#br0" timeOffset="508232">29156 8371 9309,'-5'-5'747,"-23"-4"1,-8 0-2335,17 3 0,-2 0 1791,-6-2 1,-6-1-1,1-3 0,6-1 1,-2-4-1,2-1 1,1 0 141,-5-6 0,2-1 1,0-1-473,2 4 0,0-1 0,0-1 0,3-2 365,3-2 1,2-4-1,2 1 1,3 2-395,3 1 0,2 2 0,1-1 156,-2-10 1,1-2 0,3 2 0,5 8 0,2 1 0,4-2 101,4-2 0,4-2 0,2-2 0,1 1 0,0 3-20,-2 4 0,0 3 1,0 0-1,3-2-364,0 2 1,1-3 0,2-1 0,0 1 0,0 3 0,0 3 256,8-3 1,1 4 0,3 2 7,-3 4 0,4 1 1,0 0-1,1 1 1,-1 1-150,1 0 0,0 2 0,0 0 0,2 1 195,-6 1 1,2 1 0,0-1 0,2 2 0,0 0-1,0 2-56,2 1 1,1 1-1,1 2 1,0 0-1,0 2 1,0 0 25,-4 2 0,-1 1 1,1 0-1,0 1 1,0 1-1,0 0 1,-1 0-55,1-1 0,-1 0 0,1 1 0,-1 0 0,0 0 0,-1 2 0,-1 1 35,2 3 0,1 0 0,-2 2 0,-1 1 0,-2 0 0,-2 1-28,0 4 0,-4 2 0,-1 0 0,-3 1 45,0 1 1,-3 1 0,-1 1-1,-2 0 2,-2 1 0,-2 1 0,-2 0 0,-2 1-4,0 0 0,-1-1 0,-3 2 0,-5 2 58,-3-4 0,-5 3 1,-2 2-1,-2-1 1,-1 1-1,1-2 0,1-3-10,-4 7 0,1-4 0,-1 0 1,-4 2 13,4-7 1,-2 2 0,-1 2 0,-1-1 0,-1-1-1,-1-3 1,0-3 179,-7 1 0,-3-3 0,0-4 0,0 0 0,1-1-121,-1 0 0,2-1 0,-1-1 0,-2 0-40,0 0 0,-1-1 1,-2 0-1,1-2 0,2-1 77,3-2 1,1-2 0,0-1 0,-3-1-153,3-1 0,-2-1 1,-2-1-1,-1 0 1,0-1-1,2 0 1,2 0-120,-8 0 1,3-1 0,0-1 0,-3 0 26,5-1 1,-3 1 0,-1-1 0,1-1 0,1-1 0,5 0-81,-8-4 0,5-2 0,-1-2-650,3-2 1,-1-3 0,0-1 0,3 1-274,-1 1 1,3 1 0,-1-3 804,-1-4 0,-2-2 1,2 0-1,6 4 1,6 5-1,2 1 0,1-4 1,-1 0-1</inkml:trace>
  <inkml:trace contextRef="#ctx0" brushRef="#br0" timeOffset="512069">4466 7702 11485,'33'-2'-24,"-1"0"1,0 0-1,1 0 1,-1 0-1,4 0 1,-1 0 0,-1 0-1,0 0-796,-3 0 1,0 0 0,-1 1 0,0-1 63,6 0 1,-1 0 0,4-1 854,-5 2 1,3-2 0,2 1 0,0 0 0,-2 0-313,1 0 0,-2 0 1,1 1-1,2-1 249,-6 0 1,1 1-1,2-1 1,-1 1-1,0-1 1,-2 1 26,6-1 1,-2 1 0,0 0 0,3 0 2,-9 0 0,2 1 0,0-1 0,2 0 0,0 0 0,0 0 0,-1 0-170,3 1 1,-1-1-1,1 0 1,0 0 0,1 0-1,-1 0 1,1 0 103,-4 0 0,0 0 0,0 0 0,1 1 0,-1-1 0,0 0 0,1 0 0,-2 0-1,4 0 1,0 0-1,0 0 1,0 0 0,-1 0-1,-1 0 1,-1 0-24,5 0 0,-2 1 1,-1-1-1,1 0 1,-1 1-37,-1-1 1,0 0 0,0 1-1,0-1 1,2 1-40,-4-1 1,0 1-1,2 0 1,0-1 0,0 1-1,0 0 1,-1 0-109,4 0 0,0 1 0,0-1 0,0 0 0,0 1 0,-1-1 93,-1 1 0,1-1 0,-1 1 0,0 0 1,-1-1-1,-1 1-74,0 0 0,0 1 1,-2-1-1,-1 0 1,-3 1-291,12 2 1,-4 1 406,-8-2 1,-2 2 70,3 6 0,-15-6 0,-11 0 0</inkml:trace>
  <inkml:trace contextRef="#ctx0" brushRef="#br0" timeOffset="512299">7101 7675 2904,'-38'-2'427,"0"1"0,0 0 0,3 0 0,-3 0 1,-1 0-1,0 1 0,2-1-584,-1 1 0,2 0 1,-1 0-1,-1 0 190,6 0 0,-3 0 0,0 0 0,0 1 0,1-1 1,2 1 111,-3-1 0,2 1 0,1 0 0,0 1 15,2-1 0,0 1 1,1 0-1,-1 0 77,-2 1 0,-1 0 1,1 0-1,3 1-122,-10 0 0,3 1 421,-4-1 1,10 2-1089,23 1 351,23-2 0,11-1 366,0 1 1,3 0-56,2-1 0,2 0 0,1 0 92,-1 0 0,0-2 0,1 1-185,-6 0 1,2-1-1,0 0 1,0 0-80,3 0 1,1 0-1,1-1 1,-1 1 71,-5 0 1,-1-1 0,1 0-1,2 0 1,3 1-44,-4 0 1,4-1 0,2 1-1,1 0 1,1 0 0,0 0-1,-1 0 1,-2-1 0,-2 1-173,4 0 1,-3 0 0,-2 0 0,1-1 0,1 1-1,3 0 187,-4 0 0,2 0 1,2 0-1,0 0 0,1 0 1,-1 0-1,0 0 0,-1 1 1,-3-1-171,7 0 0,-1 1 1,-2-1-1,-1 1 1,-1-1-1,-1 1-101,-1-1 1,-2 0-1,-1 0 1,0 0 0,1 0-368,6 1 1,1-1 0,0 1-1,-1 0 1,-5-1 119,0 0 0,-3 0 0,-1 0 536,8 0 0,-4 0 0,0 0 0,-14-1 0</inkml:trace>
  <inkml:trace contextRef="#ctx0" brushRef="#br0" timeOffset="512467">8085 8125 13084,'16'4'-408,"-3"-1"1,-13-3-1,0 0 1</inkml:trace>
  <inkml:trace contextRef="#ctx0" brushRef="#br0" timeOffset="516491">6200 8945 13443,'10'2'81,"-2"0"-81,-8-2 756,0 0-84,53-2-3949,-16 2 2972,-8 0 1,4-1 0,1 1 510,-6 1 1,1 1-1,1-1 1,-1 1-576,6-1 0,1 0 1,3 1 398,-6-1 0,3 1 1,2-1-1,1 0 0,0 1 1,0-1-255,-6 0 1,1 0 0,0 0 0,0 0 0,1-1 0,-1 1 0,1 0 223,0 0 0,1 0 0,0 0 0,0-1 0,0 1 0,0 0 0,0 0-139,2-1 0,1 1 0,0-1 0,0 1 0,-1-1 0,0 1 0,-2-1 148,0 0 0,-2 0 0,-1 1 0,1-1 0,-1 0 0,1 0-1,1 0 1,0 0 0,-1 0 0,2 0 0,1 0 0,1 0-3,-4 0 1,2 0 0,1 0 0,1 1 0,0-1 0,0 0 0,0 0-1,-1 1 1,-2-1-6,3 0 0,-2 0 0,-1 1 1,0-1-1,1 0 0,3 1 1,3 0-2,-11-1 1,2 1 0,2-1 0,2 1-1,0 0 1,2 0 0,0 0 0,1 0-1,-1-1 1,1 1 0,-1 0 0,-1 0-1,0 0 1,-2 0 0,-2 0-1,7 1 0,-2-1 0,-1 0 0,0 1 0,-1-1 0,-1 0 0,1 1 0,0-1 0,1 1 0,1-1-11,-2 1 1,1-1 0,0 0 0,1 1-1,0-1 1,1 1 0,-1-1 0,-1 0-1,0 1 1,-1-1 0,-1 1 0,-2-1-55,7 1 1,-2 0 0,0 0 0,-2 0 0,0-1 0,-2 1 0,-1 0 0,-1-1-91,5 1 1,-2 0-1,-1 0 1,-1-1 0,0 1-137,-2-1 0,1 1 1,-2-1-1,1 1 0,-2-1-284,6 0 0,-2 0 1,0 1-1,1-1 661,3 0 1,1-1 0,-1 1 0,-5-1 0,4 1-1,-3 0 1,3-1 0,0 0 0</inkml:trace>
  <inkml:trace contextRef="#ctx0" brushRef="#br0" timeOffset="519740">15131 9013 9987,'4'7'963,"-1"-1"-579,-3-6 240,36-7-2664,-11 2 2175,4 0 1,2-1-118,-9 2 1,1 0-513,5-1 1,4-1 0,1 0 0,-2 0 493,-1 0 0,-2 1 0,3 0-313,5-1 1,4-1 0,0 0 0,-3 1 467,-2 1 0,-2 0 0,0 1 64,3-1 1,0 1 0,1 0-499,-7 1 1,-1 0 0,1 0-1,-1 1 308,1-1 1,0 1-1,1 0 1,4-1-144,-3 2 1,4-1 0,2 0-1,1 0 1,0 0 0,-2 0-1,-3 1 97,1-1 1,-3 0 0,-1 1 0,2-1 0,1 0-38,1 1 0,2-1 1,2 0-1,0 1 0,-1-1 1,-2 0-1,-4 1-32,2-1 1,-3 0 0,-2 1-1,0-1 94,9 0 1,-2 0 0,0 0-94,-4 1 1,-2-1 0,-1 1-142,8-1 1,-4 0-129,-8 1 0,-4 0 908,-6 0-672,-51 8 81,11-4 1,-3 0 243,-1 1 0,-4 1 1,1-1-169,1 0 0,1-1 1,-1 1-40,-3 0 0,-2 0 0,0-1-10,8 0 1,-1 0 0,-1 0 0,1-1 62,-2 1 1,1 0-1,-1-1 1,-2 1 149,-2 0 0,-2 0 0,-2 0 1,0 1-1,1-1-303,5 0 1,-1 0 0,1 0 0,-1-1 0,0 1 0,1 0 158,-1 0 1,1 0 0,-1 0 0,1 0 0,0-1 0,0 1-119,-4 1 1,0-1 0,1 0-1,1 1 1,2-1 147,-6 1 1,2-1 0,1 1 86,1 0 1,0-1-1,2 1-18,2 0 1,1 0 0,2-1 367,-10 2 1,3 1-292,3 1 1,4 0-242,-2 2 1515,30 3-1509,28-4 61,1-4 1,8-1 0,-1 1 14,-5-2 1,0 0-1,2 0-8,2 0 1,2 0 0,1 0 0,2-1-13,-7-1 1,1-1 0,2 1 0,0-1 0,0 0 0,1 0-65,-2 0 1,1 1-1,1-1 1,0 0-1,0 0 1,0 0-1,0 0-1,1 0 0,-1 0 0,1 0 1,0 0-1,0 0 0,0 0 1,-1 0-211,1 0 1,0 0 0,0 0 0,0 1 0,-1-1 0,-1 0 0,-2 0 205,3 1 1,-1-1 0,-1 0 0,-1 1 0,0 0-209,0-1 0,-1 1 0,0 0 0,0 0 1,0 0 83,5-1 1,0 1-1,-1 0 1,0 0 164,-4 0 1,-1 0 0,-1 1 0,0-1-1122,9 2 1,0 1 0,-7-1 171,-9-1 0,-6 3 129,-8 4 621,-34-5 0,-16-2 309,11 0 1,-3 0 0,0 1-21,-6-1 1,0 0 0,-2 1 50,7-1 0,0 0 0,0 0 0,-1 0 69,-1 0 1,-1 0 0,0 0 0,-2 0 3,4 0 0,0 0 0,-2 0 1,-2 0-1,0 0 0,-1 0-74,4 0 0,-1 0 0,-2 0 0,0 0 0,0 0 0,0 1 1,1-1-1,1 0-85,0 0 0,0 1 0,2-1 0,0 0 1,-1 0-1,1 0 0,-1 1-87,-3-1 0,-1 1 0,-1 0 0,0 0 1,2 0-1,2-1 0,5 1 235,-12 1 1,6 0-1,1 1-133,3-1 1,1 0 0,2 0 174,-9 0 0,6 3 829,4 7-1105,37-3 3,13-1 0,9-3 81,-4-2 0,2 0 0,1-1-61,6 0 1,2 0-1,1 0-20,-5-1 0,0-1 0,2 1 0,-1-1-75,-3 0 0,0 0 0,1-1 0,0 1 0,1-1 58,0 1 1,1-1 0,0 0 0,2 0-1,4 0-3,-8 0 1,2 0 0,2 0 0,2 0-1,1 0 1,0 0 0,0 0 0,0 0 0,-1 0-1,-2 0-73,4 0 1,-2 0 0,1 0-1,-2 0 1,1 1 0,0-1-1,1 0 1,1 0 27,-4 1 0,0-1 0,2 0 0,0 0 0,0 0 0,0 0 0,0 1 0,-1-1 0,-2 1 1,-1-1-405,5 1 1,0 0 0,-1 1 0,-2-1 0,-1 0 0,-3 1 0,-3 0-488,6 0 0,-5 0 1,0 1 196,4-1 1,-1 1 0,-14 1 758,-18 0 0,1-2 0,-17 0 0</inkml:trace>
  <inkml:trace contextRef="#ctx0" brushRef="#br0" timeOffset="553929">25742 9327 14535,'7'5'1159,"-2"-2"-1159,-5-3 1302,0 0-994,-52 31-2720,27-10 2444,4-6 1,-4 2 0,5-1 279,6-2 1,3 2-372,-7 9 1,1 1 4,-1 5-776,6-8 1,3-1 591,6-5 17,5-3-59,6-2 156,6-5 1617,21-4-1317,-7-14 0,1-4-114,-6 6 0,0-3-1386,5-8 0,-5-3 1618,-7-6-84,-6 0 987,-6 2-1471,-6-6-344,-5 16 1,-2-1-449,-4-9-346,-7 2-445,6 16-44,9 1-1376,-4 2 3276,19-2 1,-7 5 0,7-2-1</inkml:trace>
  <inkml:trace contextRef="#ctx0" brushRef="#br0" timeOffset="554095">26083 9218 3803,'7'0'2168,"-2"0"733,-5 0-1541,0 0-1178,-11 41 604,-1-10-814,3-7 0,-2 7 0,0 1 0,0-5-483,-1 3 1,0-2 489,0 2 1,-1 2 0,2-3-671,2-1 1,2-3 1232,-2 10-1403,1-14 0,1-2-760,3-1 1099,-3-5 0,7-7 0,0-3 1</inkml:trace>
  <inkml:trace contextRef="#ctx0" brushRef="#br0" timeOffset="554228">26001 9518 13028,'7'7'3276,"-1"-1"-2691,-6-6-848,0 0-2121,52-11 1549,-21 5 252,5-1 1,2-1-1057,-10 2 1,-3 1-1639,11-3 2621,-13 0 1,-2 1-1,-8 2 1,-2-1 0</inkml:trace>
  <inkml:trace contextRef="#ctx0" brushRef="#br0" timeOffset="554395">26411 9231 15033,'-5'-1'969,"1"0"-2375,4 1 390,40-2-592,-4-1-31,-3 1 1,1-1 1102,-8 0 0,-1 0-162,-4 1 1,0-1 245,3-1 0,-2-1 0,1 2 1,0-3-1</inkml:trace>
  <inkml:trace contextRef="#ctx0" brushRef="#br0" timeOffset="554540">26670 9190 6456,'-3'0'1638,"-17"8"0,-4 6 316,2 1-2643,-5 2 0,-1 1 1230,3 4-115,1 1-3,2 0-126,3-1-406,7-5 0,1 0-51,-1 2 484,-1 7-678,15-17-511,6-3-462,7-3-230,8-1 1774,0-7 0,0-1 0,-1 3 0,11-8 0</inkml:trace>
  <inkml:trace contextRef="#ctx0" brushRef="#br0" timeOffset="554740">26780 9313 2232,'2'8'3276,"-1"-2"-1813,-18 6 1,-8 2-1170,3 1-294,-6 3 0,0 1-20,4 0-52,-2 6 743,8 5-797,6-7 1056,13-2-1100,20-12 142,1-5 2904,14 0-2895,-4-7 1,1-2-167,-11 3 1,0-1-826,13-2 0,-1-1-48,-2 1-322,-7 1 213,-9 2 192,-7 1 975,-41 8 0,24-5 0,-26 5 0</inkml:trace>
  <inkml:trace contextRef="#ctx0" brushRef="#br0" timeOffset="555064">26452 9682 6610,'-7'-3'3276,"2"0"-594,5 3-2519,-33 33-34,26-22-54,-9 7 1,6-1 53,21-12-160,14-3 0,3-1-6,-8 0 1,0 0-1070,14-1 0,1-1 1043,-13 0 0,-1 0-168,-1-1 0,0 1-259,16-2 236,-7 2 556,-5 0 1364,-20 10-1215,-7 1-154,-19 10-1518,4-6 0,-1 0 1221,-9 9-41,9-8 0,1 0-138,-2 5-1112,4 11 585,8-14 1238,6 6-1313,15-18 781,3-3 210,9-4 316,-3-2-414,1-2 0,1 0 17,5 0 903,-7 1 1,-1 2-1033,-5 6-92,-6 4 299,-4 7 283,-11 17-468,-7-9 1,-1 1-213,3 12-109,-3-15 1,2-5-1029,14-7-232,0-5 1559,3-6 0,0 2 0,-1-3 0</inkml:trace>
  <inkml:trace contextRef="#ctx0" brushRef="#br0" timeOffset="555303">27175 9641 14509,'-25'7'343,"-1"0"0,0 1 0,-9 1 0,4 2-714,11 1 1,4 0 73,-4 7 806,2 6-1310,19 0 384,6-7-59,2 2 47,14-12 99,13-12 456,-5-4 89,-10 0 0,-2-2-47,-4-8-115,-3-2 1,-3-1-38,-4 1-16,-2-1-2293,-12-11-12,0 13-972,-7-8 2785,2 15 1,7 7 0,0 0-1</inkml:trace>
  <inkml:trace contextRef="#ctx0" brushRef="#br0" timeOffset="555462">27490 9641 11835,'7'3'1100,"-2"-1"182,-5-2-1282,-22 36-17,5-12-1470,0 2 0,-2 4-152,-1 1 1,1 0-1,7-12 1,2 0 1284,-6 9 1,2-4 0,9-11 0,2-6-1</inkml:trace>
  <inkml:trace contextRef="#ctx0" brushRef="#br0" timeOffset="555679">27886 9586 16408,'6'3'910,"-2"-2"-910,-4-1-90,44-14-2012,-23 10 1983,3-4 0,0 2-9,-1 11 166,-14 2 242,5 5 716,-13 12-744,-13-2 0,-3 0-252,5-4 0,0 0-236,-9 5 1,-1-2-3042,-8 4 0,20-9 2457,-5-1 1,18-11 0,-4-4 0</inkml:trace>
  <inkml:trace contextRef="#ctx0" brushRef="#br0" timeOffset="555799">28282 9627 16346,'6'8'706,"-1"-2"-751,-5-6-182,0 0-3050,-37 41 0,20-17 2184,1-3 1,-3 3 0,2-2 272,-3 10 1,5-6 0,7-13 0</inkml:trace>
  <inkml:trace contextRef="#ctx0" brushRef="#br0" timeOffset="556068">27967 9996 13947,'-6'1'1209,"0"0"-1601,6-1-291,0 0 53,50-12-29,-23 6 565,-3 1 1,4-1 0,-3 2 645,9 2 6,-8 3 189,-13 5 511,-26 11-911,-1-1-134,-13 8-213,3-4-229,3-2 1,0 0 52,-3 3 69,6-5 1,3-1 56,6 4 50,5-7 142,4 6 256,20-6-398,0-3-670,-2-5 0,3-1-315,16-3 83,-16-2 0,2-1 644,13-4 1,-2-1-1,0 1 1,-12 0-1,0 1 1</inkml:trace>
  <inkml:trace contextRef="#ctx0" brushRef="#br0" timeOffset="556312">28582 9900 13751,'-7'-5'2769,"1"1"-2359,-14 10 0,-6 5-66,4 2 1,0 0-463,-8 2 1,2 1-372,7-1 1,7 1 40,9 2 191,6 0-228,7-2-63,6-3 181,7-5 28,3-3-34,-5-7 1,0-3 764,10-4-439,-11 1 1,-2-1 545,2-8-113,-5-1-380,-4-1-6,-3-1-485,-3-2-1128,-2 3 0,-1-1-1664,-1-8 0,0-5 2833,-2 18 1,2 11 0,0 2 0</inkml:trace>
  <inkml:trace contextRef="#ctx0" brushRef="#br0" timeOffset="556447">28814 9887 5081,'7'5'3276,"-1"-2"0,-6-3-3214,-28 39-210,14-17-327,1-2 1,-3 4 0,3-2-1165,3 1 1,3-2 1199,-7 16 1,7-10 0,7-21 0</inkml:trace>
  <inkml:trace contextRef="#ctx0" brushRef="#br0" timeOffset="557445">29142 9969 11530,'-6'-3'1820,"1"1"-1523,5 2-98,43 9-3,-16-3-575,-1-1 1,0 1 378,-3-1 266,-12-1-344,5 2 78,-5-2-62,5 2-679,1-2-135,18 0 823,-15-2-174,8 1-92,-26-2 438,-1-1-536,-22 0 551,8-1 96,-20 0 151,14-1-54,-3 2 152,0-1-45,-3 1-62,0 2-93,0 3 0,-1 3-100,5 0 1,0 2-453,-4 1 1,1 1 423,-6 10 82,16-6-62,3-1-9,4 0 14,6 11-173,3-11 168,7 9-168,3-14 22,3 0-25,-1-2-132,15-2-332,-4-2-504,10-4 0,3-2 292,-16 1 1,-1-1 179,13-1 1,-2-1-225,-6-2 174,-5 2 110,-8 1 436,-5 1 20,-5 1 579,-18 7-3239,0 1 3077,-15 7 246,4 0 584,-1 2-525,2 1-262,2 0-71,3 1-76,0 12-324,10-11-4,0 8 6,13-15 59,4-3-70,5-2-170,6-4-38,6-2-158,7-8 1,3-3 363,-11 5 1,0-2 1,2-1 0,1-1 0,-1-1-306,-2 1 1,-2 1 151,1-2 0,-2 1 86,0 0 1,-1 1 67,15-9 121,-7 4 2111,-4 1-1725,-12 6 61,-4 4-355,-21 12-143,-3 1 3089,-11 10-3266,8-4 1,0 3-36,6-5 1,1 0 552,-3 3 1,2 1-1411,6 7 335,10-14-1134,15 1 1798,4-13 0,2-3 0,3 3 0,11-8 0</inkml:trace>
  <inkml:trace contextRef="#ctx0" brushRef="#br0" timeOffset="557731">29838 10242 11714,'4'2'3276,"-1"-1"-1547,-3-1-1990,18 0 219,-7 3-683,21 5 313,-15 13 432,-5-1 148,-14 6 118,-12-9-3379,-8 0 3331,-3 0-140,-3-1-98,3-1-153,5-4 1,2 0-8,7 2 79,-11 7-112,30-7 193,-2-3 0,7 3-238,4-6-590,5-3 1,2-1-431,7-2 537,-6 0 0,1-4-595,-5-4 0,-2-1-876,9-6 2192,-7 1 0,-3-1 0,-6 5 0,0-4 0</inkml:trace>
  <inkml:trace contextRef="#ctx0" brushRef="#br0" timeOffset="557854">30098 10242 10410,'-5'-5'3276,"1"2"0,4 3-4088,0 0-1895,53 5-13,-30-3 2585,11 2 0,-2-1 0,-19-2 0,-2 1 0</inkml:trace>
  <inkml:trace contextRef="#ctx0" brushRef="#br0" timeOffset="558114">30002 10406 10300,'0'9'1319,"18"-5"0,10-3-2764,5-6 0,3-2 352,-5 3 1,2 0 0,-2 0 164,-3-1 0,-1-1 1,-3 1 1086,2-1 1,-5 1 1412,1 0-699,-14 2 1346,5 2-1143,-14 0-295,8 1 121,-17 10-732,-2 1-170,-12 12 2487,0 1-2576,-1 2-144,-1 1-268,4 0-90,2-3-1048,10-5 1,1-1 289,1-2-1,5 8 1350,24-32 0,-11 6 0,8-6 0</inkml:trace>
  <inkml:trace contextRef="#ctx0" brushRef="#br0" timeOffset="558630">30549 10338 18095,'-29'24'-20,"1"1"1,-1 0-1,1 1 1,0 1-1,6-2-501,7 0 1,3-2-353,1-3 1,2-1 166,-2 15-55,11-25 469,0-5-220,3-2 298,3-6-13,-3-3-3050,24-15 1901,-13 2 995,3 5 1,0 1 229,4-7 142,1 0 9,1 2 471,-1 2 1217,5-2 1452,-7 7-2390,-4 2-212,-9 6 2738,-7 4-3222,0 0-175,-3 3 183,-9 10-68,2-3-128,-13 7 30,20-8-10,-9 1 77,14-3 4,-5 1-119,3-5 147,0-1 5,3 0 123,2-2-115,12 0-16,1 0-9,18-4 157,-2-1-33,-7 0 111,-7 1 3,-17 3-635,-2 1-141,-13 8 387,5-1-56,-10 7 48,10 0 140,3-3 19,5 2 17,4-5-345,28 5-139,-6-5-170,-3-3 1,2 1-886,2-3 0,-1-1-100,-7 0 1,1 0-1,5 0 1,-1 0 1552,3 0 1,-14 0 0,-4-1 0</inkml:trace>
  <inkml:trace contextRef="#ctx0" brushRef="#br0" timeOffset="558897">30781 10665 6509,'-1'-4'3276,"1"1"-431,0 3-2293,22 28-552,-2-19-497,-1 6 0,2 0 362,12-11-19,0 1 45,-3 0 56,-4 0-48,-5 0 871,-6 4-30,-12-3-141,-7 3-25,-10-3 80,-4 1-425,-2 0-229,1 0-17,2-2-596,2 5 470,7-3 71,7 4 72,11-2 72,9 1-72,9 0-407,7 0-59,-4-4 0,2-2-1173,3 0 1,1-1 1370,-7-2 1,0 0 0,-2 0-1,-1-1 1,-2 1 0,8-4 0</inkml:trace>
  <inkml:trace contextRef="#ctx0" brushRef="#br0" timeOffset="559251">25755 9996 10225,'33'12'468,"0"-1"0,0 0 0,0 1 0,-3-2 0,-1 0 0,1-1 0,2 1-767,0-1 0,1-1 1,1 1-1,1 0 1,-1-1 356,-1 0 0,-1 0 0,1-1 1,1 1-1,0-1-84,-2 1 0,1-1 1,0 0-1,1 1 0,0-1 1,0 1 72,-1-1 1,0 0-1,0 0 1,1 0 0,0 1-1,0-1 1,1 1-46,-3-1 0,1 0 0,1 0 0,0 0 1,0 1-1,0-1 0,0 1 0,1-1 6,-3 0 1,0 0 0,0 0 0,-1 0 0,2 0-1,0 0 1,2 1 0,2 1 0,1-1-39,-7 0 1,1-1-1,2 1 1,0 0-1,2 1 1,1 0-1,1 0 1,0 0 0,0 1-1,1-1 1,1 1-1,-1 0 1,0-1-1,0 1 1,-1 0 0,0-1-1,0 0 1,-2 0 22,2 1 0,0-1 0,-1 0 0,0 1 0,0-1 0,0 0 0,0 1 0,-1-1 0,1 0 0,0 0 0,0 1 0,0-1 0,1 1 0,0 0 0,0-1 0,1 1-12,-4-1 0,0 0 0,1 0 0,-1 0 1,2 0-1,-1 0 0,1 1 0,-1-1 1,1 0-1,0 1 0,0-1 0,0 1 1,0-1-1,0 0 0,-1 1 0,1-1 1,-1 0-1,0 0 0,0 1 0,-1-2-4,4 2 0,0 0 0,0 0 1,1 1-1,-1-1 0,1 0 1,-1 0-1,0 0 0,-1 0 1,0 0-1,0-1 0,-1 1 1,-1-1-1,-1 0 0,0-1 1,-2 1-1,-1-1 29,10 2 0,-2 0 0,-3 0 1,0-1-1,-2 0 0,1-1 0,0 1 1,1 0-1,1 0-6,-2 0 0,1 0 0,1 0 0,0 0 0,1 0 0,-1 1 0,1-1 0,-2 0 0,-1-1 0,-1 0 0,-2 0-84,4 0 1,-3 0-1,-1 0 1,-1-1-1,0 0 1,2 1 0,2-1-282,-1 1 1,3 0 0,0 0 0,2 1 0,0-1 0,-1 0 0,0 0 0,-2-1 0,-2 0 159,4 1 0,-2-1 0,-1-1 0,0 0 1,-1 1-1,2 0 0,-3-1 0,1 1 0,1 0 1,-1 0-1,-1 0 0,-4-1 0,-4-2 0,11 1 1,-1 0-1</inkml:trace>
  <inkml:trace contextRef="#ctx0" brushRef="#br0" timeOffset="580668">27230 11717 5843,'-8'-3'-109,"2"1"109,6 2 0,0 0 0,0 0 0</inkml:trace>
  <inkml:trace contextRef="#ctx0" brushRef="#br0" timeOffset="602729">12810 9068 10664,'3'3'1657,"0"-1"1380,-3-2-2289,52 1-3866,-21-1 3231,4 0 1,7 1 10,-5-2 0,3 1 1,-2-1-62,-8 1 0,-2 0 1,4 0 4,-3 0 1,3-1 0,1 1 0,0 0 0,-2 0-298,1 1 1,-2-1 0,0 1 0,1-1 260,2 1 0,0 0 0,3 0 0,4 0-156,-9 0 1,4 1 0,2 0-1,2 0 1,1 0 0,0 0-1,0 1 1,-3-1 0,-1 0 123,3 0 0,-2 0 0,-1 0 0,0 0 0,2 0 0,5 1-79,-12-2 0,2 1 0,2 0 0,2 0 0,1 1 0,1-1 0,0 0 0,0 0 0,-1 1 1,-1-1-1,-1 0 0,-3 0 0,-1-1 61,7 2 1,-3-1 0,-3-1 0,0 1 0,0 0 0,2 0-1,3 0-13,-4 0 1,1 0 0,2 0 0,1 0 0,0 0-1,1 0 1,0 0 0,0 0 0,-1 0 0,0 0-1,-2 0-21,2 0 0,-2 0 1,0 0-1,-1 0 1,0 0-1,1 0 1,1 0-1,1 1 1,2 0-36,-7-1 0,2 1 0,1 0 0,2 0 1,0 0-1,1 0 0,0 1 0,1-1 0,-1 1 1,-1-1-1,0 0 0,-1 1 0,-1-1 0,-3 0 1,-1 0 14,9 0 1,-3 0-1,-2 0 1,-1 0 0,-1 0-1,1 0 1,0 1-1,2-1 14,-1 1 1,2 0-1,2 1 1,0-1-1,0 1 1,-1 0 0,-2-1-1,-3 0 1,-4-1-1,-5 0-813,16 1 0,-10 0 1632,-7-2 0,-3-1-1159,4-3-1052,-31-4 1072,-4 0 378,-10-3 0,10 5 0,-4-2 0</inkml:trace>
  <inkml:trace contextRef="#ctx0" brushRef="#br0" timeOffset="604244">18108 8876 7013,'9'-28'1523,"-3"5"-1454,-4-5 0,0-2-1178,-2 5 1,0 0 1253,0-4 1,0-1 68,0-4 1,0-1-1481,-1 0 0,0-5 1404,0 6 1,1-6 0,-1 0-1,0 3-83,0 5 1,0 2 0,1-3 89,0 0 0,-1-3 0,1-2 0,0 2 1,1 5 44,0-6 0,0 3-87,1 6 1,-1-1 0,1 2 48,0 3 1,0 1-310,0-9 1,0 1 274,0-5-92,-2 12 1,0 1 35,-2 5 638,-4-1-619,2 7 2258,-1 0-1888,2 5 1447,1 4-1784,1 0 1872,-1 3-1925,0 0 54,-1 0-107,-4 0 331,-23-3-286,3 1-487,4 0 0,-4 0 465,-7 0 0,-1 0-1025,5 0 0,0-1 997,1 2 0,-2-1 0,2 0 68,-8-2 1,1 1-72,10 1 0,0 0 0,-3 0 28,-3-1 1,-4 0 0,0 0-1,2 0-817,-5 0 1,2 0-1,-2-1 789,8 2 0,-2-1 0,0 0 0,-1 0 0,3 0-362,-4 0 0,2 1 0,1-1 0,-1 0 362,0 0 0,1 0 0,0 1 0,-1-1-215,-3 0 0,0 0 0,0 0 0,0 0 215,1 0 0,0 0 0,1 0 0,-1 0 52,-1 0 1,1 0 0,-1 0-1,-5 0-16,10 0 1,-4 0-1,-2 0 1,-1 0-1,0-1 1,0 1-1,2 0 1,3 0 7,-6 0 0,3 0 0,1 0 0,-1 0 1,-3-1-14,5 1 1,-1 0 0,-1 0 0,-2 0 0,1-1 0,0 1 0,1 0 0,2 0 2,-4 0 1,2 0-1,1 0 1,1 0-1,0 0 1,1 0-34,1 1 0,1-1 0,1 1 0,-1-1 0,-1 1 16,0-1 1,-1 1 0,-1-1 0,1 0 0,0 1 0,3 0-18,-4-1 0,3 1 0,1 0 0,-1 0-129,1 0 1,0 0-1,-1 0 1,-1 0-50,-1 0 0,-3 1 0,0-1 0,0 0 0,2 0 178,-1 1 0,2-1 0,1 1 0,-3 0 17,1 0 1,-1-1 0,-1 1 0,1 0 0,2 0 32,-7 1 1,2-1-1,1 1-24,0 0 0,1 0 1,0 0 27,2 0 1,0 0-1,1 0 5,1 0 0,1 0 0,1 0-39,2 0 1,1 0-1,-1 0 11,-11 0 0,-1-1 0,4 1 22,4 0 0,2-1 193,2 0 1,-1 1 0,7-1-247,4-2 997,9 1-1244,4 1 1782,4 0-2146,1 0 3687,-6 1-2878,5-1 1308,-22 0-1514,14 3-20,-16 1-62,9 3-8,0 5 3,0 5 95,0 9 16,7-8 1,1 3-837,0 7 1,-1 6 0,0 2 0,2-3 761,-1 0 0,1-2 1,0 3-398,1-3 0,-1 4 0,0 2 0,0-2 1,2-2 441,-1 6 1,1-3 0,0 0-494,0 2 1,0 0-1,0 0 518,1 1 0,0-1 1,-1 0-351,-2-1 1,1 0 0,0 0 338,3-2 0,1-1 0,-1 4-50,-2-4 1,-2 2 0,0 2 0,0-1 0,2-3-23,1 3 0,1-2 0,0 2 15,-2-6 1,0 3 0,0 0-1,-1-2 1,2-4-92,-1 8 0,0-4 133,2-1 0,0-2-261,1-3 1,1 0-352,0 1 0,3-1 626,7-5 0,1-2 0,-3 10 0,11-15 0</inkml:trace>
  <inkml:trace contextRef="#ctx0" brushRef="#br0" timeOffset="605016">18572 8767 8366,'6'7'2161,"-2"-2"-1772,-15 27 121,-1-4-510,4-5 0,-1 2-65,0-2 1,2-1-314,2 0 0,2-2-196,-5 14-1546,6-2 1006,4-23 1194,1-4 1,0-3 0,0-2 0</inkml:trace>
  <inkml:trace contextRef="#ctx0" brushRef="#br0" timeOffset="605339">18545 8794 4844,'33'9'-19,"1"-1"1,-4 0-1,-4-1 2551,-11 1-2583,-3 0 51,-2 0 1502,-6 1-1278,-1 0 191,-24 11-407,4-7 294,0-2 0,-1-1-294,-7 1-8,0-1 6,3-1 3270,1-1-3062,9-4-211,2 0 103,9-3 56,4 0 71,2 1-18,4-1 385,2 2-544,4-1-84,20 0-246,-10 0 5,-6-2 1,1 1-1430,7-2 180,-9 1 1518,0 5 0,-13-4 0,-4 4 0</inkml:trace>
  <inkml:trace contextRef="#ctx0" brushRef="#br0" timeOffset="605549">18408 9177 11955,'5'0'-89,"-1"1"125,-4-1-378,42-3-1438,-15 0 1720,-2 0 1,6 0-1,-4-1 161,-6 1 0,-1-1 30,12-1 1,0 2 386,1 4-39,-6 2 378,-17 8-549,-16 2-165,-12 13-182,-1-4 86,6-7 0,-1 0-562,-5 6-1124,5-7 1,1 0 1341,-1 2 1,-2 2 0,14-15 0</inkml:trace>
  <inkml:trace contextRef="#ctx0" brushRef="#br0" timeOffset="605839">18996 8904 12568,'-4'-3'1428,"-22"5"1,-6 5-788,8 0-907,-12 3 0,2 1 81,19 2 141,2 2-328,10-4-656,20 6 12,8-7 127,11 1 663,-16-12 1,-1-1-913,12-6 1012,0-6 70,-2-1 48,-4-2-226,-1-12-155,-13 12-202,-5-6 54,-14 15-429,-7 4-291,-7 2 1352,0 6 1,1 0-1,2-2 1,-11 6-1</inkml:trace>
  <inkml:trace contextRef="#ctx0" brushRef="#br0" timeOffset="606168">18723 9149 9956,'10'7'1375,"-2"-2"-1322,30 1-1146,-11-6 1,4-1 0,-1 0-1,-4 2 1,-1 0 0,1-1 658,9-1 0,1-1 1,-6-1 830,-9 1 1,-3 0-507,13 0-768,-7 1 522,-11 2 2161,-25 9-812,0-1-165,-21 8-193,8-5 64,-2 2-120,1 2-193,9-4 1,0 1-211,3 1 0,0 0-60,-11 13-80,11-4 354,11-9-391,1-2-146,7-1-16,1-3 55,8-1-32,11-8 1,2-3 138,-2-1 148,6-1 0,0-3-66,-8-8-91,-1 3 3285,-6-7-3826,-29 2-119,0 4 167,-17 1-324,6 9-613,-1 1 1326,-8 1 0,17 2 0,-2-1 1</inkml:trace>
  <inkml:trace contextRef="#ctx0" brushRef="#br0" timeOffset="606729">19214 8972 11504,'34'-13'-789,"1"0"1,-6 4 0,1-1 0,-4 3 578,5 1 566,-7 1 1,-3 1-978,-9 2 971,-6 1 160,-14 1 711,-29 9-877,14-1-173,1 0 1,1 1 30,7 5-2749,-4 1 2855,2 0 190,3 1 10,2-1-113,5-1 190,3 8-490,7-9-95,6 4-325,7-12-212,6-2-170,5-4-369,6-5 535,-16 2 1,2-2-530,8-5 1,2-1 895,1-1 1,-1-2 1071,-4 1 1,0 0-1190,2 1 0,-5 1-297,-4-4 588,3 1 638,-17 3 2638,0 1-2315,-15 7-763,2 5 1,-9 6 109,-1 4-47,0 3 414,0 1-507,0 14-168,9-11-8,1 8 1121,12-15-1220,-2-2 63,15-3 44,-5-2-56,13-3-48,-4-5 0,1-1 51,6-2-244,-5-1 0,0 0 179,2-4-55,-1 0 91,0 0 74,-4 2-490,-4 1-202,-4 3-765,-6 3 698,-8 1 101,-7 2 282,-8 3-61,-5 2-132,-4 5-2700,0 1 3060,-6 5 0,18-9 0,-2 2 1</inkml:trace>
  <inkml:trace contextRef="#ctx0" brushRef="#br0" timeOffset="606864">19542 9163 6949,'-1'-4'3276,"0"1"-2002,-12 16 0,-6 10-217,6-7 0,-2 1-927,-5 7 1,-1 1-1129,7-8 0,3-2 998,2 0 366,4-2-455,2-2-242,2-1-1912,16 2 1319,-8-7-597,12 1-10,-11-8 1927,1-6 1,-5 4 0,0-4 0</inkml:trace>
  <inkml:trace contextRef="#ctx0" brushRef="#br0" timeOffset="607149">19678 9231 4788,'-7'0'1485,"1"-1"1332,-4 33-2797,2-11-267,1-1 1,0 0 1142,-9 3-949,-1-12 459,-3-2-675,-2-5 3509,5-6-3218,1-3-3262,1-2 3069,2-3 171,4-1 301,3 1-2262,2-1 1591,2-4-134,14 5 504,-2-4 126,15 5-90,-3 0 9,1 2-45,1 0-53,-1 2-1581,-4 2 1,1 1 1633,8-2 0,2 1 0,-18 2 0</inkml:trace>
  <inkml:trace contextRef="#ctx0" brushRef="#br0" timeOffset="607278">19842 9341 10530,'0'0'0</inkml:trace>
  <inkml:trace contextRef="#ctx0" brushRef="#br0" timeOffset="607615">18053 9368 11443,'8'0'1828,"-3"1"-1293,14 2 0,5 1-1928,-3-2 1,1 0 1659,3 1 0,3 1 0,3-1-65,-1-1 0,3 0 1,0 0-1,-1-1-636,5 1 1,-2 0-1,4 0 462,-10-1 1,2 1 0,2-1 0,1 0 0,1 0 0,1 1 0,0-1-229,-3 0 1,1 0 0,1 0 0,0 0 0,1 0 0,0 0 0,-1 0 0,0 0-1,-2 0 66,5 0 0,-1 0 0,0 0 0,-1 0 0,1 0 0,0 0 0,1 0-204,0 0 0,2 0 0,0 0 1,1 1-1,0-1 0,-3 0 1,-1 0-1,-4 0-179,9 0 0,-5 0 0,-1 0 1,-1 0-304,-3-1 1,-1 1 0,0 0 0,-1 0 745,11-1 1,-1 1 0,-5-1 0,-7 1 0,-3-1-1,-3 0 1,0 0 0</inkml:trace>
  <inkml:trace contextRef="#ctx0" brushRef="#br0" timeOffset="646056">20279 9081 13137,'3'7'670,"-1"-2"-609,-2-5 1213,0 0-652,35 4-437,1 0-136,-7 0 0,0-1-340,-5 0 1,1 0 378,5 0 0,0 0-84,-6 0 1,2-1 41,9 1 1,6 1 0,-2-1-20,-10-1 0,0 0 0,0 0-793,6 1 1,1-1-1,-2 1 769,6-1 0,-3 1 23,-10-2 1,-1 1-27,0-1 0,1 0 0,-1 0 0,0 0-1159,-1-1 1,1 1 1215,11-1 1,-1 0-395,-8 0 1,-1 1 337,9-1 1,-1 0 2,-11 0 0,-1 0-4,0 0 0,0 0 0,0 0 0,-1 0-1159,16 0 1156,-15 0 1,2 0-35,12 0 1,1 0 34,0 0 1,0 0-2,-11 0 0,1 0 0,-1 0-1,3 0 0,-1 0-5,1 1 1,-2 0 723,-6-1 1,1 1-719,13 0 0,2 0 3,-12 0 0,1 0 0,-2 0-436,8 0 0,-1 0 436,6 1 0,-1-1-2,-8 0 1,-1-1 1,-5 1 0,0 0-13,8-1 1,4 1 0,-2-1 387,4 0 1,-1 0-378,-7 0 0,1 0 0,-1-1 0,5 1 1,-3-1-4,8 0 3,-15 0 1,0 1 1346,14-1-1359,-14 0 0,4 1 0,-1 0-30,3-1 1,0 1-659,6-1 0,0 1 702,-10 0 0,-2 0 14,0 0 0,0-1 902,-2 1 1,3 0-917,2-1 0,4 1 0,0-1-11,-1 1 0,1-1 0,-1 1-20,-1 0 0,0-1 1,-1 1 28,10-1 1,-2 1-1,-9-1 1,0 1-446,9 0 1,1 0 445,-10 0 0,-1 0 0,0 0 1,12 0 0,-2 0 0,-8 0 0,-2 0 23,11 0-23,-1 0 1698,1 0-1653,-4 0 0,3 0-52,-5 0 0,1 0-1090,5 0 0,0 0 1095,-9 0 1,-3 0 1,11 1 360,-1 0-360,0 0 182,-2 0 1,4 0-185,-9 0 0,1 1 0,1-1 1,-2 0 0,0 0 0,1 0-419,6 0 0,0 1 0,-3-1 403,-7 1 0,-1-1 17,7 0 0,2 1 5,-2 0 1,0 0-6,-8-1 0,0 1 0,6 0 0,0 0-2,7 0 2,-3 1-42,-3-1 223,-1 0-173,0 0 101,-3-1 0,3 0-114,2 0 1,0 0 4,0 0 0,0 0 1,-3 0 1,-1 0 85,11 1 561,-16-1 1,1 1-639,0-1 0,-1 0-19,11 1 2635,-17-2-2883,-13 0 420,-2 0-2081,-3-2 1918,-22-14 0,15 10 0,-14-9 0</inkml:trace>
  <inkml:trace contextRef="#ctx0" brushRef="#br0" timeOffset="646223">25291 9177 7089,'5'5'1498,"-1"-1"1457,-4-4-3689,0 0-217,-19-11-2326,6 3 2965,-6-3 1,-1 1 0,8 3 0,-6-3 0</inkml:trace>
  <inkml:trace contextRef="#ctx0" brushRef="#br0" timeOffset="648763">6200 8890 12109,'4'7'753,"-1"-1"-618,-3-6 336,0 0 713,40 6-1181,-16-3-1642,6 0 1,1 1 1626,6-1 213,-17-2 1,3 1-280,8-1 0,5 0 0,3 0 113,-5-1 1,1 1 0,2-1-1,-1 1-529,-1-1 1,1 0-1,-1 1 1,1-1 493,1 0 1,1 0 0,-2 0 0,-3 0 13,-4 0 0,-4 0 0,1 0-454,0 0 0,1 0 0,-1 0 440,12 0 0,2 0 42,-8 0 1,3 0 0,1 0 0,-2 0-41,-4 0 0,-1 0 0,0 0 0,1 0-86,5 0 0,0 0 1,1 0-1,-3 0 86,1 0 1,-2 0 0,-2 0 1,4 0 1,-3 0 21,1 0 1,0 0-10,-2 0 0,3 0 4,-6 0 1,2 0 0,2 0-1,-2 0 128,5 0 0,0 0 0,0 0-147,-4 0 0,1 0 0,-1 1 1,-1-1 11,1 0 1,-2 0 0,-2 1-14,1-1 1,0 1 294,9 1 1,1 0-298,-10 0 0,1 1 0,1-1 1,-1-1 1,2 0 0,0 1 0,-2-1 269,1 1 0,-1 0 0,0-1-255,8 0 0,1 0 0,-4-1-12,-8 1 0,0-1 32,5 0 1,5 1-1,-2-1-34,-6 1 0,-2-1 0,1 1 1,2-1 0,0 1 0,-1-1 0,8 1 1,-4 0-3,-11 0 0,-1-1 0,19 1 2113,-2 0-2116,-12 0 0,2-1 17,6 1 0,3-1 270,2 0 1,0 1-282,-2-1 0,-1 0 4,1 0 0,0-1-121,-1 1 0,0-1 110,-6 1 1,0 0-1,-1-1 0,6 1 0,0 0 213,2 0 0,-3 0-209,1 0 14,1 0 0,2 0-10,-8 0 0,-1 0-1,0 0 0,2 0 0,-2 1-3,2-1 0,-1 1 5,7-1 1,2 0 9,-12 1 0,1 0 0,1 0 8,4 0 0,2 0 1,-1 0-386,-5 0 0,-1 1 0,0-1 359,10 1 1,-5 0-35,2 1 37,-7 0 489,4 0 0,3 0-479,0-1 0,1 1 8,4 0 0,1-1-372,-9 0 1,0 0 0,-3-1 351,-6 0 1,1 1 21,5-1 0,3 0 1,-1 1-49,6 0 0,0 0 26,0 0 1,-1 0-259,-4 0 0,-3-1 254,0 1 6,1 0-48,-1 0 0,3 0 66,4 0 0,1 0-17,-2 0 1,1 0 393,-1 0 0,-3 0-395,1-1-3,-2 0 457,10 2-461,-11-2 0,0 1 8,-7-1 1,-1 0 783,7 1 1,-3-1-786,-3 0 2,0 1 7,12-1 3,-4 0 1,1 0-12,-9 0 1,1-1-168,8 1 0,-1 1 169,-4-2-3,0 2 0,-2-2 793,10 2-785,-6-1 1,1 1-4,-8-1 1,-1 0-70,8 1 1,-2 0 66,-3-1-5,-1 1 1,2-1 1,0-1 0,0 1 0,0 0 0,0 0-715,13-1 712,-20 0 813,-3 0-813,2 0-3,4 0-64,-5 0 213,1 0-328,-10 0 1161,0 0-1251,-1-1-464,-1 0-2538,-2-5 3191,-2-5 1,1 4 0,-2 0 0</inkml:trace>
  <inkml:trace contextRef="#ctx0" brushRef="#br0" timeOffset="648909">12796 9136 8812,'3'0'-2044,"0"0"1633,-3 0 1,0 0-1</inkml:trace>
  <inkml:trace contextRef="#ctx0" brushRef="#br0" timeOffset="655160">11021 13915 9399,'6'8'921,"-1"-2"-775,-5-6 2474,0 0-2348,17 2 98,-10-1-65,13 2-61,-13 0-20,3 4-162,-2 0-54,4 4 28,-10-1 54,12 3-9,-10 2 26,13 4-35,-6 2-24,1 4-75,-2-5 1,1 0-39,7 13-259,-5-11 1,1 0 459,1 1 0,2-1-1672,1-4 1,2 0 1579,1 5 1,2 0-41,0-6 1,1-2-184,-3 2 1,2-1 193,2 0 0,1 1 0,0-1-1020,6 3 1,0 0 1005,-2-2 0,2 0 0,-2-1 0,-5-4 1,-1 0 0,2-1-290,2 1 1,4 1 0,0-1 0,-2-1 288,3 2 0,0-1 0,0 0 158,0-1 0,2 1 1,-1 0-1,-1-1-145,0-1 0,-2 0 0,2 0-267,1 0 1,2 0-1,1 1 1,0-1 250,-7-2 1,1 1 0,1-1 0,-1 0 0,1 0 1,-1 0 1,1 1 0,-1-1 0,1 0-1,-1 0 13,7 1 0,0 0 1,-1-1-1,-1 0 13,0 0 0,-1 0 1,0-1 0,0 0 0,1 1 0,0-1-43,0 0 1,0 0-1,1-1 16,-1 1 0,0 0 0,0 0-14,-1-1 0,0 0 0,4 1-7,-10-2 1,4 0-1,2 1 1,0-1-1,-2 0 1,-2 0-9,1 0 0,-3-1 1,0 1-1,3 0-39,3 0 0,4 1 1,0-1-1,-1 1 0,-5-2-48,-3 0 1,-3 0-1,0-1-131,11 2 1,0-1 230,-10-1 0,0-1 0,-1 1-1167,3 0 0,-2-1-44,-2 0 1,-3 0-360,-4-1 1805,-23-4 1,1 2 0,-3-2 0</inkml:trace>
  <inkml:trace contextRef="#ctx0" brushRef="#br0" timeOffset="655390">13888 14885 12123,'-5'-5'625,"0"0"-1241,5 5 464,0 0-382,39 10-340,-16-4-765,4 1 1,0 1 127,1 0 1511,0 3 0,-13-6 0,-2 1 0</inkml:trace>
  <inkml:trace contextRef="#ctx0" brushRef="#br0" timeOffset="656027">14120 14967 10818,'-10'-24'577,"0"-1"0,0-11-575,2 13 1,-2-3 0,3 0-1642,3-3 1,2 1 799,0-3 1,2-1 1160,6 1 0,3-1 0,0 0-402,4-4 1,2 1 258,1 4 0,2 0 0,2 2-193,-2 8 0,1 2 0,2 0 112,0 1 0,2 0 0,4 0-47,3 1 0,3 0 0,3 0 1,1 2-308,-2 4 0,1 0 0,0 2 0,2-1 0,-1 1 220,-6 1 1,1 1 0,0-1-1,0 1 1,0 0 0,1 2 3,1 0 1,0 0 0,1 2-1,0 0 1,-1 1 0,-2 1 10,8 1 1,-3 1 0,0 1 0,1 1-48,-1 0 1,1 1 0,0 0 0,-1 1 4,0 1 1,-1 1 0,1 1 0,-2 1-83,0 0 0,-1 1 1,0 0-1,-1 1 39,-1 1 0,-1 0 1,0 1-1,-1 1 187,-2 0 0,0 0 1,-1 1-1,0 3-134,-3 1 0,0 3 1,0 1-1,-1 0 0,-2 0 30,-2 0 1,-1-1 0,-1 1 0,-1 2-19,3 6 0,-1 3 1,-2 0-1,-4-2 96,-3 3 0,-5-2 0,-2 1-131,-3 1 1,-3 0 0,-1-1-79,-2 2 0,-3 0 0,-1-1 71,1-9 1,-2 0 0,-1 0 0,-3 1-53,-2 1 1,-2 1 0,-3 0-1,-1 0 1,-3 0 141,2-4 1,-3-1-1,-1 1 1,-2-1 0,1 0-1,0 0 1,1-1 0,0 1 1,1-1 0,0 0 0,0-1 0,-1 0-1,-1-1 138,0-1 1,-1 0-1,-2-1 1,1 0-1,0-1 1,2-2-1,2-2 204,-4-1 1,3-3-1,1-1 1,-1-1-57,1 0 0,-1-1 0,-1-1 0,1-1-126,0 0 1,0-1-1,0-1 1,0-1 18,-1 0 1,1-1-1,-1-1 1,1 0-69,-1-1 0,1-1 0,-1-1 0,-3-2-72,1-2 0,-3-1 0,-2-2 0,-2 0 0,1-1 1,2 0-1,3 1-40,1 0 0,3 0 1,0 0-1,0-1 0,-3-1 15,-1-1 0,-3 0 0,-2-1 0,0 0 0,1-1 0,3 0 0,4 1 21,0-2 1,4 0-1,1 0 1,0-1-9,0 1 0,0-1 0,1 0 0,1-1-21,-5-4 0,1-1 0,2 0-61,3 0 0,2 0 1,1 0 198,3 1 0,1 0 0,3-4-477,3-6 0,4-4 0,1 0 1,2 2 183,2 3 0,1 2 0,2-2-81,2-3 0,1-4 0,2 1 0,2 5-169,4 4 0,3 5 0,1 0-202,1-2 0,2 2 1,0 0-175,2 0 1,0 2 0,2-1 730,1 1 1,2 0 0,0 1 0,-4 2-1,3-2 1,-2 1 0,-4 5 0,1-1 0,-1 1-1</inkml:trace>
  <inkml:trace contextRef="#ctx0" brushRef="#br0" timeOffset="656476">14557 14407 11756,'15'3'1900,"-3"-1"-1458,-12-2 95,0 0 709,12-43-856,-9 18-306,0 1 1,1-6 0,-3 2 268,-7-4 0,-3-1-1446,-1 2 1,-1-3 0,-1 2 823,0 4 0,0 0 1,-2 1 268,-2-3 0,-2 0 0,1 2-493,1 5 0,0 2 0,0-1 516,-2-1 0,-1 1 1,0-1-430,-2-1 0,0 1 0,-1 0 425,-1-1 1,-1 0 0,0 0-20,-1 0 0,-1 0 0,-2-2 42,4 6 0,-3-2 0,-1 0 0,1 0 0,1 1-317,-2 0 1,2 0 0,-1 1 0,-2 0 274,1-1 0,-2-1 0,0 0 0,-2 1 0,0 0-7,3 3 0,-1 1 0,-1-1 0,0 2 0,0-1 0,2 2-2,-1-1 0,0 1 0,2 1 0,-2-1 0,-1 0 2,-2 0 0,-2-1 0,0-1 0,-1 1 0,1 1 0,2 1-1,0 2 1,2 0 0,0 1 0,0 1 0,0-1 43,-1 1 1,-1-1-1,1 1 1,-1 1 0,0-1-39,1 1 0,0 0 1,0 0-1,-1 1 0,-1 0 0,3 1 1,-1 0-1,-2 0 1,0 0-1,1 0 1,0 1-1,2 0-14,-4-1 0,2 1 1,1 0-1,-1 0 1,-3 1-13,0-1 1,-2 1 0,-2-1 0,0 1 0,0 0 0,3 1-1,3 0 3,-4 0 1,3 1 0,2 1-1,-2-1 56,1 1 0,-1 0 0,0 0 1,1 0-1,3 1-33,-3-1 0,4 2 0,-4 0-186,-3 1 1,-3 1-1,0 1 1,5 0 4,8-2 0,2 1 0,-1 1-307,-5 0 1,-5 2 0,3 0 0,7 0-738,-2 5-747,-1 2 1974,19-5 0,5-4 0,3-1 0</inkml:trace>
  <inkml:trace contextRef="#ctx0" brushRef="#br0" timeOffset="656763">12004 12536 12935,'-34'8'404,"0"-1"1,10 1-1,-2 0-1497,-6 0 1,-5 0 0,3 2 1237,8-2 0,3 1 0,-1 1 103,-1-1 0,0 2 1,-1 0-652,-6 4 0,-2 2 1,1 0 496,3 0 0,1 0 1,0 0-74,1 0 1,1 0-1,1 0 33,-3 6 1,3-2-58,9-7 1,4 0-124,0 14 126,-3 2-39,16 0-233,4-7 0,1 1 328,3-6 0,1 0 14,7 6 0,2 0-40,3-7 1,2-2-30,4 1 1,3 0-138,-7-5 1,0-1-1,2 0 136,2 0 0,2-1 0,0 1-1,2-1 0,0 0 1,7 0-136,-8-3 1,6 0-1,3 0 1,2 1-1,0-1 1,0 0 0,-2-1-1,-4 0-260,1 1 1,-3-1-1,-1 0 1,2 0 0,4 0 67,-6 0 0,4-1 0,2 2 1,2-1-1,1 0 0,-1 0 1,-1 0-1,-2 0 0,-4-1 1,-4 0-493,6 0 1,-5 0 0,-2-1 0,1 1 709,9 2 0,2 0 1,-2 0-1,-8-1 0,-7-1 1,-4-1-1,13 5 1</inkml:trace>
  <inkml:trace contextRef="#ctx0" brushRef="#br0" timeOffset="657643">11553 12659 1279,'7'5'4,"18"-18"0,7-9 29,-14 10 0,1-1 116,7-5 0,3-2 1,-1 1 118,0 2 1,-2 1-9,1 1 0,-1 0-84,0 2 1,-2 0 607,-2 2 1,-1-1 21,1-1 0,-5 1-679,-7-2 1248,-3 0-1494,-39 12 142,9 3 1,-5 1-1,0 2 196,2-1 1,-1 1 0,-1 1-112,-2 0 1,-3 1 0,1 0-1,0 1 67,-4 3 1,1 0 0,-1 1-87,9-2 1,0 0-1,-1 0 1,-1 2-6,-1 1 1,-1 1 0,-2 1 0,2 0 0,1 0-19,0-1 1,2 0-1,1 0 1,-2 2-318,1-2 0,-1 2 1,0 0-1,1 0 1,2 0 338,-4 2 1,4-1 0,-1 1-10,2 0 0,1-1 1,0 0-25,2 0 0,1-1 0,1 1 10,-6 4 1,1 3-299,7 0 0,2 2 0,1-1 252,3-2 1,1 1 1,1 12 0,6-1-3,8-14 1,5-1 32,13 12 1,5-1-52,-5-7 0,4 1-1,-1-5 0,3 1 1,3 0-1,2-1-135,-4-6 0,1-2 0,2 0 0,1 0 0,-1-1 0,-1 0 50,1 1 1,-1 0 0,-1 0 0,1-1 0,2 0 27,0-1 1,1-1 0,1 1 0,-1-2 0,0 0 0,-2-1-374,7 0 0,-2-1 0,-2-1 0,-1-1-259,0 1 0,-2 0 1,1-1 73,5 1 1,1 0 0,-5-1 567,-4-1 1,-5 0 0,2 0-1,-8-2 1</inkml:trace>
  <inkml:trace contextRef="#ctx0" brushRef="#br0" timeOffset="657913">11157 13219 13630,'3'6'781,"0"-1"-781,33-9-354,-2 0 684,0 1 1,7-1-683,-11 2 1,4 0-1,2 1 1,0-1-1,-3 1 437,-2 0 1,-2 0-1,0 0 1,5 0-31,-4 1 0,3-1 1,3 1-1,1 0 0,0 0 1,0 1-1,-3-1 0,-2 1-283,1 0 0,-3 1 1,-1-1-1,2 1 0,3 1 221,-2 0 1,2-1 0,3 2 0,0-1 0,2 1-1,0 0 1,0 1 0,0 0-176,-4 0 1,0 1-1,2 0 1,-1 0-1,1 1 1,0 0-1,0 0 1,-1 0-1,0-1 1,-2 1 175,5 0 1,-1 0 0,-1-1 0,0 1-1,0 0 1,0 0 0,1 0 0,0 1-96,-3-1 1,2 0 0,0 1-1,1 0 1,-1 0 0,0 1-1,0-1 1,-2 0 0,-2 0-1,-2-1 99,10 4 1,-3-1-1,-3 0 1,0 0-1,1 0-12,0 1 0,0-1 0,0 1 0,-1 0 0,0 0-2,-1 0 0,0 1 1,0-1-1,-1 1 1,0-1 45,-1 1 0,-1-1 0,0 1 0,0 0 0,-1 0-118,5 3 1,-1-1-1,1 0 1,1 4-322,-4-2 0,2 3 0,1 0 1,-1 2-1,-1-2 0,-2-1 15,-1 0 1,-3-1-1,0 0 1,2 1 49,1 3 0,3 1 0,0 0 0,-3 0 1,-6-2-363,3 6 0,-4-1 841,0 7 1,-2-2 0,0 0-1,-11-12 1,-1-1 0</inkml:trace>
  <inkml:trace contextRef="#ctx0" brushRef="#br0" timeOffset="671600">26369 10706 8470,'-24'-9'-402,"-1"1"1,1-1-1,-1 0 1,-1 0-1,1 0 402,-9-4 0,-1-1-191,8 4 0,-3-2 0,0-1 0,0 0 779,0-1 0,0 0 0,0-2 0,0 1-809,-1-1 0,0 1 0,0-1 0,2-1 243,3 1 0,0-1 1,1 0-1,3 0 9,0-1 0,2 0 0,2-1 4,-1-1 1,1-1 0,1 0 150,0-1 1,1-1 0,1-2-226,2-2 1,1-3-1,0-1 1,2-1-456,2-4 1,1-1-1,2-1 1,1 0 477,-1 0 1,2 0 0,0-1-1,3 1-54,1 6 0,2 0 0,0 1 0,2 0 1,1 2 150,5-8 0,3 2 0,1 1 27,2-1 1,1 1 0,1 1 118,3 1 1,1 1 0,2 1 46,-7 9 1,1 0-1,1 1 1,5 0-106,2 0 0,5 0 1,3 0-1,0 1 1,0 0-1,-3 3-342,3-2 1,-3 2 0,1 1 0,3-1 187,-6 3 1,2 0 0,1 0-1,1-1 1,0 2 0,-2 1-1,-2 1-15,6 1 0,-3 2 0,0 1 0,1 1-23,1-1 1,1 1 0,0 0 0,0 1-7,1 0 0,0 1 1,0 1-1,0 0-58,0 1 0,1 0 0,-1 0 1,1 2 6,-2 0 1,0 0 0,0 2-1,3 4 14,-5 1 0,2 2 0,1 3 0,2 1 0,-2 0 0,-1 0 0,-4 0 54,1 0 1,-4 0 0,-1 1 0,1 0 0,1 3-5,0 0 1,3 1 0,0 2 0,0 0 0,-2 1 0,-2 0 0,-5 0-34,0 7 0,-5 0 0,-3 0 0,-1 2-9,0 1 0,-2 1 0,-1 0 0,-2 1 8,-1 2 0,-2 0 1,-1 1-1,-2 0-95,-2 1 1,-2 0 0,-1 1 0,-2 0 27,0-8 1,0 0 0,-1 0-1,-3 1 1,-3 2-82,-1-6 1,-2 2-1,-3 2 1,0 0-1,-2 1 1,0-1-1,-1-1 1,2-1-1,0-3 217,-1 3 1,1-3 0,0-1-1,-1-1 1,-1 1 0,-1 2 110,-2 0 1,-1 2-1,-2 2 1,-1 0-1,0-1 1,1-2-1,-1-2 1,2-5 149,-8 3 0,1-5 0,0-3 1,-1 0-20,0 0 0,-1-2 0,0 0 0,0-1-21,0-2 1,-1 0 0,1-2 0,-1 0-64,0-1 0,0-1 0,0-1 1,0 0-48,0-1 1,2-1 0,-3 0 0,-3-2-59,5-2 0,-3-1 0,-3 0 0,-1-1 0,1-1 0,0-1 0,1 0-73,0-2 0,0 0 0,1-2 0,0 0 0,0 0 1,-2-1-34,6 2 1,-1 1 0,-1-1 0,0 0-1,0 0 1,1-1 0,1-1 0,3-1 4,-3-2 0,1 0 0,1-2 0,2 0 0,1-1 0,1 0-44,-3-3 0,3 0 1,1-1-1,0-1 17,0-1 1,1-1 0,1 0 0,0-1-12,2 1 1,0-1-1,1-2 1,1-4-111,5 0 0,1-4 0,0-3 0,1-2 0,1 1 0,1 0 0,0 4 130,1-2 1,2 2-1,1 1 1,0-1-1,0-3 41,2 4 0,-1-3 1,0-1-1,0-1 1,2 0-1,1 1 1,1 1-1,3 3 6,3-3 0,3 1 0,3 2 0,0 1 0,0-1 12,1-1 0,-1 0 1,2 1-1,1 0 1,1 0 31,2 1 1,2 0 0,2 1 0,0 0 0,0 1-27,1 0 0,0 1 0,1 1 0,1 0 0,0 1 28,0 1 0,1 0 1,0 2-1,3 0 1,4 1-44,-4 4 0,4 1 0,1 0 0,3 0 0,0 1 0,2 1 1,-1 0-1,0 2 0,-2 0-20,3 1 1,-1 1-1,0 1 1,1 2 0,0-1-1,0 1 1,0 0-1,2-1 10,-5 1 1,2-1-1,0 0 1,1 0 0,0 0-1,0 1 1,-1 0 0,1 2-1,-2 0 1,-1 2-2,3 1 0,0 1 1,-1 2-1,0 0 0,-1 1 1,-1 1-1,0 0 0,-2 1-23,8 1 1,-1 1 0,-2 2 0,0 0 0,-1 1 4,0 1 1,-1 1 0,0 0 0,-1 2 0,0 0 7,1 1 0,0 1 0,-1 0 0,-1 2 1,-1 0-5,-2 1 1,-2 0 0,0 1-1,-1 1 1,1 4-63,-5-2 1,0 2 0,1 2 0,-2 1 0,0 1 0,-1-1 0,-2-1-55,1 4 1,-2-1 0,-2 0-1,-1 1 1,0 2 15,0 0 0,-1 3 0,0 1 1,-1-1-1,-3 0 0,-3-2-76,-3 6 1,-3-2 0,-4-1 0,-1 0 26,-1 0 1,-3 0 0,-1-1 0,-2 0 56,-2-1 1,-2 0 0,-2-1 0,-1-1 71,-2-1 1,-2-1 0,-1 0-1,-1-2 24,0-1 0,-1 0 0,-3-2 0,-3 1-229,6-9 1,-3 1 0,-1 0 0,-2 0 0,-1-1 0,0 0 0,0-1 0,2-1 246,-4 1 0,-1-1 0,1 0 0,1-2 0,-1 1 0,0 0 0,-1 2 0,0-1 0,0 1 0,1-1 0,1-1 0,3-3 0,-5-1 0,-1-1 0,1 1 0</inkml:trace>
  <inkml:trace contextRef="#ctx0" brushRef="#br0" timeOffset="671898">25673 10378 13997,'7'3'-874,"-2"-1"-765,18 1 1,12 1 1492,-9-1 0,4 1 1,2 1-1,1-1 1,-1 0-19,-1 1 1,-1-1 0,0 0-1,1 0 1,2 1 188,2 0 0,3 0 0,0 1 1,1-1-1,-2 1 0,-2-1-134,5 1 1,-3 0 0,-1 0-1,1 0 109,-7 0 0,2-1 0,-1 0 0,0 1 0,0-1-230,0 1 0,1-1 1,-1 1-1,0 0 0,0-1 158,6 2 1,-1 0 0,1 0 0,2 1-476,-7-2 1,3 2 0,0 0 0,0-1 0,-2 1 0,-4-1 205,7 1 1,-3-1 0,0 1-1,-1-1 1,3 1 0,-4 0 0,-10-3-1,-10-1 1</inkml:trace>
  <inkml:trace contextRef="#ctx0" brushRef="#br0" timeOffset="672051">25892 10611 16150,'-1'-4'-373,"19"10"1,9 6 546,-2-4 0,2 0-1267,7 4 1,4 1 0,1-2 933,-9-4 1,0 0 0,1-2 0,2 1-167,-4 0 1,1-1 0,1 0 0,0 0 0,1 0 322,3 1 0,-1-1 0,1 0 1,2 0-1,5 0-262,-10-1 1,2 0-1,3 1 1,1-1 0,2 1-1,0 0 1,1 0 0,-1-1-1,0 1 1,-1-1 0,-1 1 263,-1-1 0,-1 0 0,0 0 0,-1 0 0,0 0 0,0 0 0,0 0 0,1 0 0,-1 0 0,0 0 0,2 0 0,0 0 0,1 0 0,0 0 0,0 1 0,-1-1 0,-1 0 0,-1 0 0,-2 0 0,-2-1 0,6 1 0,0 0 0,0 0 0,0 0 0,-1 0 0</inkml:trace>
  <inkml:trace contextRef="#ctx0" brushRef="#br0" timeOffset="686038">13533 9259 15137,'-24'-1'-376,"5"1"-46,19 0 878,0 0-3488,147-22 3099,-115 19 0,1 2 1,1-1-1,0 1 0,3-1-240,-2-1 1,2-1-1,2 0 1,1 0 0,-1 1-1,1-1 1,-2 2 203,-2 0 1,-1 1-1,1 1 1,-1-1 0,0 1-1,0 0 1,-1 0-280,2-1 0,-1 1 0,-1 0 1,0 0-1,1 0 0,0 0 248,0 0 0,-1 0 0,1 0 0,0 1 0,3-1 0,3 1-143,-9-1 1,1 1 0,3 0 0,0 0 0,2-1 0,1 1 0,0 0 0,0 0 0,0 0 0,-1 0 0,0 0 0,-2 0 44,2 0 0,1 0 1,-2 0-1,0 1 0,0-1 1,0 0-1,0 0 0,1 0 1,0 1-1,1-1 61,-3 0 0,2 0 1,0 1-1,1-1 1,0 0-1,0 0 1,0 1-1,-1-1 1,0 0-1,-1 1 1,-2-1-1,-1 0-9,6 1 0,-1-1 0,-2 1 1,0-1-1,-1 1 0,-2-1 0,-1 1 1,-2-1 3,4 1 1,-2-1 0,-2 1-1,-1-1 1,-1 1-187,4 0 0,0 0 1,-2 0-1,-1 0 203,4 0 0,-3 0 0,-4 1-3252,1 6 2847,-50-7 1,-18 0 508,11-1 1,-3 1-1,-3-1-7,5-1 1,-2-1 0,-2 0 0,0 0 0,1 0-12,-5-1 1,1 1 0,0-1 0,-1 0 62,6 0 0,-2 0 1,0 0-1,0 0 0,0 0 100,-2-1 0,-1 1 1,0-1-1,-1 0 0,0 0-160,6 1 0,1-1 0,0 1 0,-1-1 0,-3 0 0,-4 0 80,8 0 1,-3 0 0,-3 0-1,-2 0 1,-1-1 0,-1 1-1,-1-1 1,0 0 0,1 0-1,1 1 1,1-1 0,3 1-1,2 0-32,-4 0 1,3 0 0,2 0 0,1 0 0,0 0 0,-1 0 0,-2 0-1,-3-1-48,5 2 1,-3-2 0,-1 1-1,-2-1 1,-2 1 0,1-1-1,-1 0 1,1 1 0,2-1-1,0 1 1,4 0 0,1 0-1,4 0 46,-10-1 1,5 1-1,2 0 1,2 0-1,-1 0-55,-5 0 0,1-1 1,1 1-1,1-1-34,-5 1 1,2-1 0,1 0 258,1 1 0,1 0 0,18-1-6,31-1-117,22 1-55,-11 4 1,6 0 0,4 1 0,1 0-30,-7 0 0,3 1 1,2-1-1,0 1 0,1-1 1,-1 1-1,-1 0-24,2 0 0,-2-1 0,0 1 1,0 0-1,3 0 0,4 1-59,-10-1 1,1 0 0,3 0-1,0 0 1,2 1 0,1-1 0,0 1-1,1 0 1,0-1 0,0 1-1,1 0 1,-1 0-33,-4 0 1,0 0 0,1 1 0,1-1 0,0 0 0,0 1 0,1-1 0,-1 1 0,1 0 0,-1-1 0,0 1 0,0-1 0,-1 1 0,0-1 0,-1 1 3,1-1 0,0 0 0,-1 1 0,0-1 0,0 0 0,-1 0 1,0 1-1,1-1 0,-1 0 0,1 0 0,-1 1 0,2-1 0,0 1-95,0-1 1,2 1-1,0 0 1,1 0-1,1 0 1,-1 0-1,1 0 1,-1 1-1,-1-1 1,-1 0-1,0-1 1,-3 1-1,-1 0 1,-2-1-64,9 1 1,-3 0 0,-2 0 0,-2 0 0,-1 0-1,1-1 1,0 1-136,4 0 0,-1 0 0,1 0 0,-1 0 0,-1-1 0,-1 1-325,2 0 1,-1 0-1,-1-1 1,0 1 0,0-1 615,5 1 0,1 0 0,-2 0 0,-5-1 0,3 1 1,-3-1-1,-7-1 0,1 1 0</inkml:trace>
  <inkml:trace contextRef="#ctx0" brushRef="#br0" timeOffset="699309">4383 10460 6246,'-38'-3'-6,"-1"0"1,1-1 0,-1 1 0,10 0 0,2 0 0,-1 1-568,-4 0 1,-4 0-1,2 1 1,4 0 548,0 1 0,3 1-3,4-1 1,-1 1 61,-9 1 1,1 0-158,10 0 1,2 0 121,-17 2 0,20-2 0,11-2 0</inkml:trace>
  <inkml:trace contextRef="#ctx0" brushRef="#br0" timeOffset="699573">3701 10378 7433,'27'-11'819,"0"-1"0,-1 0 0,9-3 0,-3 2-1411,-6 5 0,-2 1 723,-1 1 1,-1 0-37,2 0 1,0 0-74,8-1 0,4 1 16,-8 1 0,4 0 0,3-1 0,0 1 1,0-1-529,2 2 1,1-1 0,0 1 0,1 0 0,1-1 498,-8 1 1,1 0 0,0 0-1,1 0 1,-1 0 0,0 0 0,0 1-182,3-1 1,-1 1-1,1 0 1,-2 0 0,0 1-1,-1-1 165,1 1 0,-2 0 1,0 0-1,-1 0 1,1 0-263,1 1 1,1-1 0,-1 0-1,0 1 1,1 0 256,0-1 0,1 1 1,-1 0-1,1 0 0,-1 1-132,0-1 0,-2 0 0,1 0 1,2 1-1,5 0-130,-9 0 1,2 1 0,3 0 0,3 1 0,0-1 0,2 0 0,-1 1 0,0 0 0,-1-1 0,-1 1 0,-3-1 0,-3 1 43,7-1 1,-3 1-1,-3-1 1,0 1-1,2-1 1,4 1 229,-7 0 0,5 0 0,2 0 0,2 0 0,0 0 0,0 1 0,-2-1 0,-2 0 0,-3 0 0,-6 0 0,-4 0 0,10 1 0,-8 1 0,9 0 0</inkml:trace>
  <inkml:trace contextRef="#ctx0" brushRef="#br0" timeOffset="699873">7060 10174 7906,'3'5'1507,"0"-1"-608,-3-4-989,-5-3 17,4 2-53,-3-2-47,3 3-183,1 0-966,-7 0-175,-12 5 1021,0-1 476,-8 4 0,17-5 0,3-1 0</inkml:trace>
  <inkml:trace contextRef="#ctx0" brushRef="#br0" timeOffset="700123">6664 10269 6319,'-3'-2'680,"-16"3"1,-7 3 2,-3 0 409,-4 1 0,-8 0 0,6 0-4324,-2-1 3362,2 0 1,8-1-131,23-3 944,5 0-944,6 0 568,21-2-322,-2-1 0,7-1 0,3 1 0,-3-1-479,-1 1 0,-1-1 0,4 0 246,-3 1 0,3-1 0,4-1 0,1 1 1,1 0-1,0 0-261,-9 1 1,2 1 0,1-1-1,0 1 1,0 0 0,1-1-1,-1 1 1,1 0 0,-2 0 233,3 0 0,-1 0 1,1 0-1,-1 0 0,0 0 1,0 0-1,1 0 0,1 1-56,-1-1 0,1 0 0,2 0 0,-1 0 0,1 1 0,-2-1 1,0 1-1,-1 0 0,-3 0 62,5 0 1,-3 0-1,0 1 1,-2 0-1,-1 0 1,-1 0-285,4-1 0,-2 1 0,0 0 0,1 0 162,0 1 1,0-1-1,2 1 1,-1-1-1,0 2-284,-1-1 0,0 1 0,-1 0 1,0 1-1,-1-1-224,2 2 0,-1-1 1,-1 1-1,-3 0 272,4 1 0,-3 0 0,-15 3 537,-28 8-171,-19-4 0,8-5 0,6-2 0</inkml:trace>
  <inkml:trace contextRef="#ctx0" brushRef="#br0" timeOffset="700306">7797 10351 2459,'-30'0'409,"0"1"1,0-1-1,0 0 1,-4 1-1,-4 0 1,0 0 0,1 0-1,3 1-4,-6 0 0,3 1 1,0 0-535,7-2 0,-2 1 0,2 0 0,5 0 129,-1 1 0,13 1 2446,34-1-2294,-4-1 1,5 0 31,9-1 0,7 1 0,4-2 1,1 0-307,-10-1 0,1-1 0,2 0 0,0 0 1,1-1-1,0 1 0,-1 0 122,-1 0 1,0 1-1,0 0 1,0 0-1,1-1 1,1 1-1,1-1-75,-4-1 0,2 1 0,1-1 0,1-1 1,0 1-1,0 0 0,0-1 0,-3 1 0,-1 0 1,-3 0 29,8 0 0,-3 0 0,-3 1 0,1-1 1,4 1-257,-5-1 1,3 1-1,1-1 1,0 1-1,1 0 1,0-1-1,-1 1 1,-2 1 300,4-1 0,-1 1 0,0-1 0,-1 1 0,-2 0 0,0 0 0,5 0 0,-1-1 0,-2 1 0,0-1 0,-7 2 0,1 0 0,0-1 0,-1 1 0</inkml:trace>
  <inkml:trace contextRef="#ctx0" brushRef="#br0" timeOffset="702324">11745 10501 5540,'38'-6'302,"-15"3"387,10-4 1,2-2-345,-7 3 1,-2 0-273,2 0 0,1 0-10,3 1 1,3-1-1,0 2 25,0 1 0,1 1 0,-1-1-681,1 1 0,0-1 1,0 1 592,-1 0 0,-1 2 0,-3 0-23,3-1 1,-2 2-5,-3-1 1,0 0-100,1 0 1,3 1 0,1-1-260,-1 1 0,3 1 0,-1-1 0,-2 0-29,0 1 1,-2-1-1,2 1 414,-2 0 0,3 0 0,-3 0 0,-7 0 0,-2 1 0,-1 0 0</inkml:trace>
  <inkml:trace contextRef="#ctx0" brushRef="#br0" timeOffset="702525">12127 10597 14030,'33'-9'-136,"1"-1"1,-1 1 0,1 0-1,-1-1 1,1 1 0,1 0-1,-1 0 1,-1 0 0,0 1-685,1 0 1,-1 1 0,0 0 0,6 0 845,-9 2 1,4 0-1,1 0 1,2-1 0,2 1-1,0 0 1,1 1 0,0-1-1,-1 1-186,-4 1 0,1 1 0,1-1 1,0 1-1,1 0 0,-1 1 0,1-1 1,0 0-1,-1 1 0,1-1 0,-1 0 145,1 0 0,-1-1 0,0 1 1,1-1-1,-1 1 0,1-1 1,-1 1-1,0 0 0,0 0 1,0 1-1,0-1-124,2 2 0,1-1 0,0 1 1,0 0-1,0 1 0,-1-1 0,-1 1 1,-1 0-1,-2 0 0,-3 0-218,10 0 0,-4 1 1,-2 1-1,0-1 1,2 1 280,-5-1 1,2 1 0,1 0 0,-1 0-1,-1 0 1,-1 0 0,-4-1 0,11 1-1,-4 0 1,0 0 0,-3 1 0,-1-1-1,0 0 1,1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03:51:11.2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16879 3578 7797,'4'1'165,"-1"-1"-789,-3 0 624,31-12-3,-20 9 3,25-10-47,-27 13 41,0 0-450,-1 0-166,-1 2-198,-2 1 1,-2-1 0,-1-1 0</inkml:trace>
  <inkml:trace contextRef="#ctx0" brushRef="#br0" timeOffset="1953">23775 3564 11168,'2'4'9,"-1"-2"111,-1-2 197,48-13-1743,-19 6 1,2-1 1472,-1 1 1,1-1 0,1 1-423,-1 0 0,1 0 0,-1 1 422,-3 1 1,-1 0 0,3 0-10,-1 1 0,2 0 0,2 0 0,0 0 0,-2 1-320,3-1 1,-1 0 0,0 0-1,2 1 287,-5 0 0,2-1 0,2 1 0,-1 0 1,0 0-1,-2 0-293,1 1 0,-1-1 0,0 1 0,-1 0 0,1 0 271,2 0 1,0 0 0,0 0 0,0 0 0,0 0 1,1 0 1,1 0-1,-1 0 1,0 1-1,1-1-175,-1 0 0,1 1 1,0 0-1,-1-1 1,1 1 70,-2 0 1,1 0 0,-1 0 0,1 0 0,2 1-181,-1-1 0,1 0 0,0 1 0,2-1 0,0 1 1,1 0 298,-2 1 0,2 0 0,1 1 0,0 0 0,-1 0 0,-2-1 0,-2 0 0,2 0 0,-3-1 0,-1 1 0,-1-1 0,1 1 0,-1 1 0,1 1 0,0-1 0,-1 0 0,1 0 0</inkml:trace>
  <inkml:trace contextRef="#ctx0" brushRef="#br0" timeOffset="2200">23871 3646 13058,'23'-3'-203,"0"1"1,1-1 0,3 0 160,4-2 0,3 0 0,6-2-368,-10 4 0,4-2 1,2 1-1,3-1 1,1 0-1,-1 1 0,-1 0 1,-3 0 28,2-1 1,-3 2-1,-1-1 1,1 1 0,2-1-1,2 0 273,-5 0 0,3 1 1,1-1-1,1 0 0,2 0 1,-1 0-1,0 0 0,-1 0 1,-2 1-1,-2 0 104,2 0 0,-1 1 0,-1-1 0,-2 1 0,1 0 0,-1 0 0,2 0-67,1 0 0,0 0 0,0 0 1,0 0-1,1 0 0,-1 0 0,0 1 35,1-1 0,0 1 0,0 0 0,0-1 0,0 1 0,0 0 0,0 0-310,0 0 0,-1 0 0,0 0 0,1 0 0,0 0 0,0 1 0,2-1 346,-2 1 0,2-1 0,1 1 0,0-1 0,1 1 0,-2 0 0,-1 0 0,-2-1 0,-3 1 0,4 0 0,-5-1 0,0 1 0,-1 0 0,2 0 0,6 0 0,1 0 0,-1-1 0,1 1 0,0 0 0</inkml:trace>
  <inkml:trace contextRef="#ctx0" brushRef="#br0" timeOffset="46948">30699 14639 11496,'9'7'291,"-1"-2"-291,-7-3 149,-1-2 5,2 1 0,1 0-154,1 1 8,0-1 3,3 1 45,-3-1-50,4 2 212,0-1-137,-2 0 26,2 0 2,-3-1 207,-3 0-215,9 0-31,-7-1 12,6 0-17,-6 0 24,0 0-89,0 1 90,1-1-65,7 0-25,-3 0-3,5 1 3,-4-1 0,0 0 0,1 0-36,1 0-1,1 0-175,11-1 212,-8 0 30,8-1-66,-1-2-29,-8 1-70,12-2-7,-8 1 142,0 0-26,-1 1 26,-4 0 70,0 2-70,1 0-39,0 1 39,1 0 9,7-1-9,0 1 78,1 0-50,-5 0-28,0 0-6,-6 1 6,5-1 37,3 3-93,0-2 117,-2 2 4,5-2 24,-21 0 75,21-1-38,-10 0-68,10 1-58,-7-1 9,-2 1 24,-5 0-21,0-1 88,1 1-100,0-1-5,1 1 2,14 0 3,-9 0-6,11 1-92,-12 0 163,6 0-65,-5-1-9,8 1 32,-7-1-23,-1-1 0,-2 1 3,-6-1 5,-1 0-8,1 0 0,-1 1-11,7 0 14,3 0-1,0-1-2,1 1 12,-5-1-12,0 1 5,-1-1-5,-1 0 0,0 0 3,-2 0-3280,4 1 3198,-5-1 77,-3 0 2,7 0-40,-10 0 40,12 0 45,-7 0-45,1 1 0,0-1-89,6 1 3365,-4-1-3158,3 1-118,-4-1 0,-1 0-2,-1 0-1,0 0 6,0 0-3,-2 0 5,4 1-5,-1-1-42,1 0 42,2 1 3,-6-1 3,3 1-9,-3-1-6,0 1-47,6-1 0,-5 0 54,3 0 2,-5 0 0,-2 0-3,-1 0 3,0 0-9,-1 0-47,-5 0 110,11 0-46,-9 0-8,11 0 3,-5 0 42,0 0-37,0 0-39,5 0 28,-3 0-61,3 0 50,-5 0 14,-1 0 6,-1 0-646,-1 0 405,-2-3 45,1 0-9,0-4 163,0 0-74,2-3-136,4-12 246,-3 8 134,2-7-8,-4 10-5,0-1-60,0 1-16,-1-1-8,0 1 145,1-6-124,-1 7-58,0-5-5,1 7 5,-1-1 3,0 2 44,0-1 214,0 1-7,0 0-192,0 1-62,0 2-3,-1 0-78,0 0-9,1 1-55,-1-2-317,-1-2 372,1 2-19,-1-2 47,1 3 54,0 0-126,0 0 41,0-1-41,0 0-538,0-7-2605,1 5 2935,-1-4 233,0 6 0,0 0 16,0 0 23,0 1 163,0 0 117,-1 0 3066,1 1-2488,1 2-189,-2 1-473,0 0 238,-2 0-364,-1 0-39,-2 1 39,1-1 44,-1 1-32,-1-1-12,-1 0-110,-7 0-3167,-5 0 3207,-6 0-34,9 0 169,-4 1-4,4 0-24,3 0 27,-10 0-58,1-1-191,-11 0-290,-1 0 313,2-1 70,11 1-180,0-2-8,1 1-64,2 0 134,1 0 19,2-1 2616,-13 1-2425,11 0 64,-10 1 146,15-1-238,0 0 28,1 1 90,0-1-26,1 1-2678,-5-1 2687,5 1-321,-4-1 284,7 1-24,2-1-12,0 1-48,3-1-207,0 1 121,1 0 3211,1-1-3149,0 1 551,1 0-569,-1 0-112,-2 0 194,1 0-28,-2 0 30,1 0 188,0 0 28,2 0-20,-1 0 446,3 0-619,-4 0-6,-1 1 81,-1 0 43,1 1 19,1 0-45,2 0-45,-1 0 18,1 1 74,-2 4-156,1-2-36,-2 5 28,1-2 8,-1 2 84,1 1-48,-7 7 62,11 9-17,-8-4 20,12 4-101,-5-13 11,-1 3-11,0-4 0,0 2-101,1 2 65,0-8-180,0 5-176,1-8 12,0-1-57,0 0-73,0-2-44,0 0-2723,0-1 3195,0-2 0,1 1 1</inkml:trace>
  <inkml:trace contextRef="#ctx0" brushRef="#br0" timeOffset="60904">29388 15008 12375,'9'1'1113,"-1"0"-1147,-8-1-308,0 0 342,5 0 0,-2 0 89,9 1-86,-4 0-3,10 1 28,-7-1-28,6 1-3,-4-2 3,1 1-17,21 1 12,1 0-398,-14-1 1,1-1 402,-3 1 0,-2-1 54,11 0-49,1 0 1,-1-1-3,-1 0-1,9-2-21,-2 0-2069,0 1 2085,-6 0-31,-9 0-165,1 0 201,0 1 35,2-1-88,12-2 51,-14 2 0,-1 0-214,1 0 1,0 0 216,-1 0 0,0 1 1873,8-2-1876,-1 0-51,-1-1 1049,-1 1-962,11 0-27,0 1-2675,1 0 2610,-5 2 56,-9 0-663,-1 0 675,-5 0-12,12 0 89,1 0-410,4 0 265,2 0 47,-12 0 1,-1 0 2281,-2 0-2273,0 0-39,0 0 39,0 0 44,12 0-44,5 0 675,0 1-675,-1-1-3,-12 1 3,0 0-5,0 0-1,-1-1-477,9 2 439,2-1 44,1 1 0,-3 0 22,2 0-22,-7 0-6,8-1 12,1 0 36,-17-1 0,-1 0-42,1 0 0,0 1-48,15-1 449,-13 0-401,0 0 17,-1 0-5,-1 0-1,16 0-17,-13 1-453,12 0 451,-16 1 16,-1 0 421,9-1-429,-7 0-44,14 0 7,-8-1 26,-1 0-23,-2 1 29,-8 0 5,-1 1 0,1-1 19,-2 1 60,12 0-76,-9 0 2,8 0 32,-12-1-37,0 0-6,4 1 1295,-11-1-1317,20 0 207,-20 0-179,15 0 0,-14-1 25,-1 0-17,-1 0-16,1 1-37,-1-1 48,0 0 42,-2 0-1138,0 0 1,-1 0 0</inkml:trace>
  <inkml:trace contextRef="#ctx0" brushRef="#br0" timeOffset="62203">31996 15008 6924,'5'-1'1302,"-1"0"-555,-4 1-646,6-11-20,-4 9 202,4-9-118,-6 9-128,0-2-37,0-1-6,0-2-50,-1-2 11,0-1-28,-2 0-72,-1-4 108,0 3 1,-1-3-9,2 2-30,0 0 21,0-1 52,0-1-63,0 1 57,0-1 11,-2-5 61,0 1-2,0 1 13,0 3-2,1 6 0,0 0 81,1 1-45,1 0 59,-1 0-143,0 0 132,2 2 406,0 1 2713,1 4-3119,-6 2 34,9 0-110,-10 1 98,8 0-98,-8-1-81,0 0 3,-4 2 0,1 1 5,-3 0-5,-1 0-3,-3 0-133,-1 0 0,-2-1 130,-6 1-1412,2-1 1,0 0 1369,3-1 0,-10-1-2485,4 0 2396,3 0 134,-11 0-388,9 0 1,0-1 295,-11 1-687,8-1 1,1 1 775,-1-1-95,1 0 982,0 0-994,1-1 48,2 0-201,-11 0 74,12 0 0,-1-1 138,4 1 1,0 0 1,-10 0 0,2-1 904,-2 1-841,12 0 0,-1-1 205,-5 1 0,0 0-241,5 0 0,-1 0 24,-3-1 1,0 2 42,-8-1 19,11 2-64,1 0 0,0 1-2,2-1-66,-6 1-94,5-1-535,-4 0 697,8-2-28,0 1 2536,2-1-3418,0 0 720,1 0 426,-5 0-143,-4 0 1619,-4 0-1813,10 1 884,0-1-730,11 1-53,-5 0 218,-1 3-299,4-2-73,0 1-28,5-2-101,1-1 219,3 0 2,-1 0 65,2 0 134,-2 0 328,-2 0-462,2 0 70,0 0 0,1 1-71,-1 1 63,-6 0-62,11-1 2,-9 2 485,11 0-117,-4 3-245,0 2 18,1 1-65,-1 1-81,0 0-31,1 1-22,-1 1-31,4 5-50,1-1 125,1 1-19,0-3-81,-3-5-218,0-1-172,-1 0-94,-1-2-1194,3 0 1787,0-1 0,-3-2 0,-1-1 0</inkml:trace>
  <inkml:trace contextRef="#ctx0" brushRef="#br0" timeOffset="73576">26056 4684 9673,'6'-2'919,"0"0"-819,-6 2 528,1 0-245,-4 1-148,1-1-109,-3 2 219,2-1-127,0-1 90,0 1 424,1-1-419,0 1-16,-6-1-56,11 0 1204,-9 0-1403,14 0 22,-7-1-56,3 1-8,-2-1 3,0 0-3,0 1 160,0-1 201,3 1-229,0 0-127,4 0-10,11 2-32,-1 0-16,11 1-1020,-3 1 1068,4-1-1484,-4-2 0,1 1 1492,-6-1 0,3 0 9,3 0 0,3-1 0,-1 1-471,-1-1 1,-1 0 456,10 0 1,0 1-3,-12-1 0,-1 0-27,0 0 0,-1 0-84,-2-1 0,1 1-61,4 0 0,1 0-20,10-1 107,-15 1 1,-1 0-144,12 0-97,-10 0 327,3-1 462,-12 0-460,-3 0 42,0 0-5,-5 0 2705,0 1-2672,-5 0 1198,-1 0-1607,1-1 684,-1 0-533,2 0 268,2-2-27,-2 1 99,2-1-54,-4 2 44,-1 0-97,0-2 17,0-2-180,0-13 48,0 4 70,-1-8 28,-1 9-28,-1 0 65,-1 0 131,-5-11-233,1 3 34,-2-3-55,3 6-60,3 4-16,-1 0 55,0-2 121,-2-9-87,2 9-53,-2-4 26,4 14 27,1 2-28,-1 1-25,-1-1-8,-1-2 92,-3-2 19,1 2 23,-2-1 98,0 3 98,2 1 188,-10-2-351,3 2-150,-3 0-9,3 1 98,2 1 0,0 0-160,-1 0 160,-1 1 25,-10 0-78,4 0 0,-7 0-9,6 1 116,-2 0-172,-2 0-3159,-3 1 3056,-2-1-196,-2 0 1,-4-1 329,5 1 0,-2-1 87,7 1 0,-1-1 0,2 0-244,-5 0 1,1 0 346,1 0 1,1 0 30,7 0 1,-1 0-193,-16 0 1,1 0-20,15 0 0,1 0 77,-4 0 0,2 0 143,0 0-34,13 0-109,3 0-109,2 0-42,2 0-129,0 0 3023,-4 1-2752,2 0 961,-3 1-957,3 0 5,1 0 269,-2 4-61,0 4-208,0 3 11,-1 3-20,-2 9 7,2-4-63,-2 8-3212,0 2 3157,2-8 72,0 6-1988,2-11 1966,1-2-12,2-1 26,0-2-59,1-1-3,2-1 9,7 4-9,1-4-688,14 6 89,-5-9-1458,9 3 660,-3-7 1909,1-2 1,-10-1 0,-4-1 0</inkml:trace>
  <inkml:trace contextRef="#ctx0" brushRef="#br0" timeOffset="76456">20689 4343 14229,'-2'-11'2039,"3"3"-1854,1 7-87,3 0-45,-3 1 70,2-1-81,1 0 11,9 0-53,6 0 0,3 0-20,6-1 1,1 1-1362,4-1 1,0 0 1377,-1 0 0,-1 0-22,6-1 0,-1 1-205,-9 1 0,3-1 222,-2 1 0,6 0 1,0 0-1,-2-1 6,0 1 0,-2 0 0,1 0-583,-3 0 1,2 0 0,-2 1 0,0-1 554,0 0 0,-1 0 1,-1 0-59,2 0 0,0 1 1,-2-1 68,6 0 1,0 0-539,3 0 1,2-1 0,-2 1 542,-4 0 0,-2 0 284,7-1 1,-1 1-270,-8 0 1,-2 1-532,-5 0 0,0-1 531,3 1 1,-1 0-2,14 0 1142,-5 0-1139,-5 0 1974,4-1-1854,-13 1 917,0 0-897,-15 0 115,-2 0-258,-10 1 0,7-1 0,-6 1 0</inkml:trace>
  <inkml:trace contextRef="#ctx0" brushRef="#br0" timeOffset="78374">27326 4998 6966,'8'4'1173,"15"-3"0,3-1-910,-2-2-787,0 0 1,5-1-1,-3 1 637,-5 0 1,0 0 56,6 0 0,3 0 0,-2 1-1465,2 0 0,-1 0 1392,-3 0 0,1 0 0,2 1-31,3-1 0,2 1 1,-2 0-220,-5 0 1,-2 0 0,2 0 137,8 0 0,1 0 1,0 0-69,1 0 1,1 0 0,-2 0-6,-8 0 1,-1 0-1,1 0-36,7-1 0,2 1 0,-3 0-40,1-1 0,-3 0 18,-4 0 1,1 0-49,-3-1 0,2 1 0,-2-1-57,-3 1 0,-1-1-110,11 0 0,-4 0-504,-11-2-168,1 1 349,-17-1 823,-6-1 1,0 2-1,-8 0 1</inkml:trace>
  <inkml:trace contextRef="#ctx0" brushRef="#br0" timeOffset="79508">22751 4465 6683,'-4'-6'2044,"1"1"-1887,3 5 414,0 0-171,21-3-299,-2-1-95,9 0-4,-13-1 35,-10 4-1,-2 0 1,-1 0 66,0 1 317,5-2-238,-1 0 25,5-1-78,0 0 17,2 1-29,3-1-3394,11-3 3218,-4 2 115,9-3-313,-7 2 251,1 0-41,2-1 41,0 1 6,2 1 414,0 0 1,4 0-303,-7 1 0,2 0 0,-1 1-804,0-1 1,0 0 0,0 0 708,2 1 1,0-1 0,-2 1 0,-2 0 1,-1 0-709,2 0 1,-1 0 693,1 0 0,1 0 218,4 1 1,4-1-1,-1 1-226,-4-1 1,-1 1-1,0 0-6,6 0 1,1 0 0,-2 0-545,5 0 0,-4 1 512,-11-1 0,-1 1 42,0 0 0,-1-1 632,-1 1 1,1 0-633,6 0 0,3-1 4,-7 0 1,2 0 0,-1 0 59,5 0 0,1 0-68,3-1 0,-2 1-49,-1-2-656,-1 1 583,-2-1 277,-6 1 0,1 0-1057,-1 0 1,0 0 618,0 0 0,0 0-287,1 0 0,-2 1 154,0-1-384,2 1 1,1-1 803,0 1 0,7-1 0,-24 2 0</inkml:trace>
  <inkml:trace contextRef="#ctx0" brushRef="#br0" timeOffset="79791">25141 4261 8254,'5'1'1638,"14"-1"0,2-2-160,-6 1-875,11-2 1,2 1-332,-4-1-166,5-1-579,1 0 628,-7 2 0,0 0-152,-3 1 0,2 0-25,12-1 1,6 1 0,0 1-885,-8-1 1,-1 1-1,2-1 897,-4 1 0,1 0 0,0-1 0,-2 1-12,4 0 1,-1 0-1,-2 0 0,2 0 0,0 0 120,-4-1 1,1 1-1,2 0-174,3 0 1,2 0-1,-1 0 36,-1-1 1,0 1 0,-1 0-699,-2 0 1,-2-1-1,-2 1 709,-2 0 0,-2-1-130,8 1 104,-11-1 1042,3 0-2165,-15 0 343,-1 1-95,-5 0-667,-1 0 2328,-4 0 1,3 0-1,-3 0 1</inkml:trace>
  <inkml:trace contextRef="#ctx0" brushRef="#br0" timeOffset="80357">27503 5244 9922,'0'-8'1809,"0"1"-1887,0 7 1257,0 0-927,47-2-171,-16 0-1174,-1 1 1,6-1 0,-2 0 658,-5 1 0,1-1 479,-3 1 0,4 0 0,0 0 0,-2-1-515,-2 2 0,-3-1 1,3 0 469,7 0 0,3 1 0,-2-1-339,4 0 0,-1 0 154,0 1 1,-1-2-151,-5 2 1,2-2 334,-5-1 0,4-1 0,0 0 0,-6 1 0,-5 0 0,0 1 0,6-3 0,-1 1 0,1 0 0</inkml:trace>
  <inkml:trace contextRef="#ctx0" brushRef="#br0" timeOffset="80525">28186 5189 10536,'33'2'-383,"0"1"0,-13-2 1,1 0-481,10-1 1,6 0-1,-4-1 607,-1 0 0,-1-1-1383,1 1 1,2 0 1554,-6 0 1,2 0 0,-4 0 0,-5 0-1,-1 0 1,4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x4iWsPUC5o3iimS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JfNqDv38JbMD3vYK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pw.kuleuven.be/ogp/anderepdf/efic-2017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2QgwYUV48k1zE5fc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tiff"/><Relationship Id="rId7" Type="http://schemas.openxmlformats.org/officeDocument/2006/relationships/hyperlink" Target="https://www.youtube.com/watch?v=sMb00lz-If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9rIy0xY99a0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ik5hefXdZR4Hsds3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7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8AB9DA-311B-1140-B593-272CC6CC89C7}"/>
              </a:ext>
            </a:extLst>
          </p:cNvPr>
          <p:cNvSpPr/>
          <p:nvPr/>
        </p:nvSpPr>
        <p:spPr>
          <a:xfrm>
            <a:off x="4074292" y="2987689"/>
            <a:ext cx="40434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https://forms.gle/nx4iWsPUC5o3iimS8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609DE-C4FE-BA44-8F59-3C8C9B160348}"/>
              </a:ext>
            </a:extLst>
          </p:cNvPr>
          <p:cNvSpPr txBox="1"/>
          <p:nvPr/>
        </p:nvSpPr>
        <p:spPr>
          <a:xfrm>
            <a:off x="10438544" y="1232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156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" charset="0"/>
                <a:ea typeface="Seravek" charset="0"/>
                <a:cs typeface="Seravek" charset="0"/>
              </a:rPr>
              <a:t>Simple Random Sampling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person has an equal chance of being selected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Stratified Random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Strata: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population is first divided into homogeneous groups (e.g., male and female)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Then, simple random sampling within each stratum before the results are combined.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E.g., 60% men and 40% women in the campus: randomly sample 60 men and 40 women for 100 subjects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CBDDF29-88FE-0343-9799-3FE2166DDC19}"/>
                  </a:ext>
                </a:extLst>
              </p14:cNvPr>
              <p14:cNvContentPartPr/>
              <p14:nvPr/>
            </p14:nvContentPartPr>
            <p14:xfrm>
              <a:off x="4769280" y="4377600"/>
              <a:ext cx="2054880" cy="1758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CBDDF29-88FE-0343-9799-3FE2166DDC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3080" y="4361400"/>
                <a:ext cx="2087280" cy="17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6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487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Cluster Sampling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Splitting the population into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representative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clusters, first.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Then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select one or a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few clusters at random, and 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do census.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What’s different from stratified sampling?  Clusters can be heterogeneous!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Multistage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combine several sampling methods</a:t>
            </a:r>
          </a:p>
          <a:p>
            <a:pPr>
              <a:lnSpc>
                <a:spcPct val="160000"/>
              </a:lnSpc>
            </a:pPr>
            <a:endParaRPr lang="en-US" altLang="ko-KR" b="1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Systematic Samples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select samples systematically (e.g., survey every 10</a:t>
            </a:r>
            <a:r>
              <a:rPr lang="en-US" altLang="ko-KR" baseline="30000" dirty="0">
                <a:latin typeface="Seravek Light" charset="0"/>
                <a:ea typeface="Seravek Light" charset="0"/>
                <a:cs typeface="Seravek Light" charset="0"/>
              </a:rPr>
              <a:t>th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person on the list)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methods (cont’d)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680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FB8D67-883D-CC49-B5A7-42A249863ED6}"/>
              </a:ext>
            </a:extLst>
          </p:cNvPr>
          <p:cNvSpPr/>
          <p:nvPr/>
        </p:nvSpPr>
        <p:spPr>
          <a:xfrm>
            <a:off x="4044829" y="2782669"/>
            <a:ext cx="4102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https://forms.gle/JfNqDv38JbMD3vYKA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3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487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Common Mistakes in 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1: Sample Volunteers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voluntary response bias</a:t>
            </a:r>
            <a:endParaRPr lang="en-US" altLang="ko-KR" sz="1600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2: Sample Conveniently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may not be representative of the population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3: Use a Bad Sampling Frame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incomplete sampling frame introduces bias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4: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Undercoverage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some portion of the population is not sampled at all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5: Nonresponse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those who don’t respond may differ from those who do</a:t>
            </a: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Mistake 6: Response Bias</a:t>
            </a:r>
            <a:r>
              <a:rPr lang="en-US" altLang="ko-KR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: anything survey design that influences the response</a:t>
            </a:r>
          </a:p>
          <a:p>
            <a:pPr>
              <a:lnSpc>
                <a:spcPct val="160000"/>
              </a:lnSpc>
            </a:pPr>
            <a:endParaRPr lang="en-US" altLang="ko-KR" dirty="0">
              <a:solidFill>
                <a:schemeClr val="accent5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C3B127B-DCAC-0F42-B246-E835F9717874}"/>
                  </a:ext>
                </a:extLst>
              </p14:cNvPr>
              <p14:cNvContentPartPr/>
              <p14:nvPr/>
            </p14:nvContentPartPr>
            <p14:xfrm>
              <a:off x="1186920" y="1009440"/>
              <a:ext cx="10268640" cy="46620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C3B127B-DCAC-0F42-B246-E835F97178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0720" y="993240"/>
                <a:ext cx="10301040" cy="46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24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5497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E.g., Sampling bias in pain research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060" y="911002"/>
            <a:ext cx="7649645" cy="5442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71" y="994786"/>
            <a:ext cx="3557030" cy="25020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202" y="6122933"/>
            <a:ext cx="3662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https://ppw.kuleuven.be/ogp/anderepdf/efic-2017.pdf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CA3244D-09AE-2E45-BBBE-958005244129}"/>
                  </a:ext>
                </a:extLst>
              </p14:cNvPr>
              <p14:cNvContentPartPr/>
              <p14:nvPr/>
            </p14:nvContentPartPr>
            <p14:xfrm>
              <a:off x="6076440" y="1219680"/>
              <a:ext cx="5546880" cy="41893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CA3244D-09AE-2E45-BBBE-9580052441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0240" y="1203480"/>
                <a:ext cx="5579280" cy="42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2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701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08-4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7DBCF-BCB7-8442-9EEA-AA636480B2BA}"/>
              </a:ext>
            </a:extLst>
          </p:cNvPr>
          <p:cNvSpPr/>
          <p:nvPr/>
        </p:nvSpPr>
        <p:spPr>
          <a:xfrm>
            <a:off x="4057781" y="3105834"/>
            <a:ext cx="4076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https://forms.gle/2QgwYUV48k1zE5fc8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0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420777" y="1071310"/>
            <a:ext cx="9350445" cy="225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11 and 12: Randomness,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Population parameters vs. sample statistics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methods: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Simple sampling, stratified sampling, cluster sampling, multistage sampling, systematic sampling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Common mistakes in sampling</a:t>
            </a:r>
            <a:r>
              <a:rPr lang="mr-IN" altLang="ko-KR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34733" y="2120740"/>
            <a:ext cx="29225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7638630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9 and 10: Regression wisdom, re-expressing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Bends, subgroups, outliers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Cautious about extrapolation, causation, lurking variables, summary stats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Tukey’s ladder</a:t>
            </a:r>
          </a:p>
        </p:txBody>
      </p:sp>
    </p:spTree>
    <p:extLst>
      <p:ext uri="{BB962C8B-B14F-4D97-AF65-F5344CB8AC3E}">
        <p14:creationId xmlns:p14="http://schemas.microsoft.com/office/powerpoint/2010/main" val="48917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146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Randomness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Good videos: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https://www.youtube.com/watch?v=9rIy0xY99a0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5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https://www.youtube.com/watch?v=sMb00lz-IfE</a:t>
            </a:r>
            <a:endParaRPr lang="en-US" altLang="ko-KR" sz="15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587" y="2470934"/>
            <a:ext cx="9859511" cy="3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</a:t>
            </a:r>
            <a:r>
              <a:rPr lang="en-US" altLang="ko-KR" sz="1600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the entire group of individuals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: a smaller group of individuals, selected from 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difficult to ensure the sample </a:t>
            </a: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represents 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population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Bias: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over- or under-represent some characteristics of the population (e.g., Literary Digest Poll, they sampled response using phone calls when telephone was a luxury)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078E3E-6D98-5D47-9C0B-4E7243003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8207">
            <a:off x="10074097" y="3201911"/>
            <a:ext cx="1666771" cy="22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make sure the sampling is not biased</a:t>
            </a:r>
          </a:p>
        </p:txBody>
      </p:sp>
    </p:spTree>
    <p:extLst>
      <p:ext uri="{BB962C8B-B14F-4D97-AF65-F5344CB8AC3E}">
        <p14:creationId xmlns:p14="http://schemas.microsoft.com/office/powerpoint/2010/main" val="57102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7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136286" y="989045"/>
            <a:ext cx="11055714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1: Examine a part of the whole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2: Randomize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Idea 3: Sample size matters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thing is not the fraction of the population, but the sample size.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Census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examine the entire population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difficult to complete a census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More noisy</a:t>
            </a:r>
          </a:p>
          <a:p>
            <a:pPr marL="1228725" lvl="2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They do not stand still</a:t>
            </a:r>
          </a:p>
        </p:txBody>
      </p:sp>
    </p:spTree>
    <p:extLst>
      <p:ext uri="{BB962C8B-B14F-4D97-AF65-F5344CB8AC3E}">
        <p14:creationId xmlns:p14="http://schemas.microsoft.com/office/powerpoint/2010/main" val="21345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19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08-1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134CDB-283E-7849-A2CD-D1492B773E52}"/>
              </a:ext>
            </a:extLst>
          </p:cNvPr>
          <p:cNvSpPr/>
          <p:nvPr/>
        </p:nvSpPr>
        <p:spPr>
          <a:xfrm>
            <a:off x="4100035" y="2664523"/>
            <a:ext cx="399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https://forms.gle/ik5hefXdZR4Hsds3A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en" altLang="ko-Kore-KR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6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491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Populations and parameters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08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513" y="2161764"/>
            <a:ext cx="7000974" cy="1837360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136286" y="989045"/>
            <a:ext cx="1105571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parameters: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parameters to model for a population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Sample statistics (or statistics):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summaries of sample data to estimate the population parameters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B03A70-D769-6641-9240-215EE633B54A}"/>
                  </a:ext>
                </a:extLst>
              </p14:cNvPr>
              <p14:cNvContentPartPr/>
              <p14:nvPr/>
            </p14:nvContentPartPr>
            <p14:xfrm>
              <a:off x="4457160" y="1960920"/>
              <a:ext cx="2382840" cy="28479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B03A70-D769-6641-9240-215EE633B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0960" y="1944720"/>
                <a:ext cx="2415240" cy="28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3727A2A-B870-7A4E-8C4D-5F4FA2415EB3}"/>
                  </a:ext>
                </a:extLst>
              </p14:cNvPr>
              <p14:cNvContentPartPr/>
              <p14:nvPr/>
            </p14:nvContentPartPr>
            <p14:xfrm>
              <a:off x="-360" y="2171520"/>
              <a:ext cx="11073600" cy="46407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3727A2A-B870-7A4E-8C4D-5F4FA2415E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6560" y="2155320"/>
                <a:ext cx="11105640" cy="46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2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824</Words>
  <Application>Microsoft Macintosh PowerPoint</Application>
  <PresentationFormat>와이드스크린</PresentationFormat>
  <Paragraphs>111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384</cp:revision>
  <dcterms:created xsi:type="dcterms:W3CDTF">2017-08-24T21:55:02Z</dcterms:created>
  <dcterms:modified xsi:type="dcterms:W3CDTF">2021-03-24T04:17:42Z</dcterms:modified>
</cp:coreProperties>
</file>